
<file path=[Content_Types].xml><?xml version="1.0" encoding="utf-8"?>
<Types xmlns="http://schemas.openxmlformats.org/package/2006/content-types">
  <Override PartName="/ppt/slides/slide1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Override PartName="/ppt/theme/theme3.xml" ContentType="application/vnd.openxmlformats-officedocument.theme+xml"/>
  <Default Extension="jpeg" ContentType="image/jpeg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15.xml" ContentType="application/vnd.openxmlformats-officedocument.presentationml.slide+xml"/>
  <Override PartName="/ppt/viewProps.xml" ContentType="application/vnd.openxmlformats-officedocument.presentationml.viewProps+xml"/>
  <Default Extension="bin" ContentType="application/vnd.openxmlformats-officedocument.presentationml.printerSettings"/>
  <Override PartName="/docProps/core.xml" ContentType="application/vnd.openxmlformats-package.core-properties+xml"/>
  <Default Extension="rels" ContentType="application/vnd.openxmlformats-package.relationships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9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it-IT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webPr encoding="windows-1252"/>
  <p:clrMru>
    <a:srgbClr val="FF0000"/>
    <a:srgbClr val="4D4D4D"/>
    <a:srgbClr val="131313"/>
    <a:srgbClr val="333333"/>
    <a:srgbClr val="3C3C3C"/>
    <a:srgbClr val="464646"/>
    <a:srgbClr val="29292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6749" autoAdjust="0"/>
    <p:restoredTop sz="94660"/>
  </p:normalViewPr>
  <p:slideViewPr>
    <p:cSldViewPr>
      <p:cViewPr>
        <p:scale>
          <a:sx n="60" d="100"/>
          <a:sy n="60" d="100"/>
        </p:scale>
        <p:origin x="-1688" y="-9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tableStyles" Target="tableStyles.xml"/><Relationship Id="rId14" Type="http://schemas.openxmlformats.org/officeDocument/2006/relationships/slide" Target="slides/slide13.xml"/><Relationship Id="rId23" Type="http://schemas.openxmlformats.org/officeDocument/2006/relationships/printerSettings" Target="printerSettings/printerSettings1.bin"/><Relationship Id="rId4" Type="http://schemas.openxmlformats.org/officeDocument/2006/relationships/slide" Target="slides/slide3.xml"/><Relationship Id="rId26" Type="http://schemas.openxmlformats.org/officeDocument/2006/relationships/theme" Target="theme/theme1.xml"/><Relationship Id="rId11" Type="http://schemas.openxmlformats.org/officeDocument/2006/relationships/slide" Target="slides/slide10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handoutMaster" Target="handoutMasters/handoutMaster1.xml"/><Relationship Id="rId21" Type="http://schemas.openxmlformats.org/officeDocument/2006/relationships/notesMaster" Target="notesMasters/notes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04CD3A-35BF-AD43-92E1-9ECB5F316B22}" type="datetimeFigureOut">
              <a:rPr lang="it-IT" smtClean="0"/>
              <a:t>9-05-2009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14C07C-09DE-4344-913E-6ECABCCAADEC}" type="slidenum">
              <a:rPr lang="it-IT" smtClean="0"/>
              <a:t>‹n.›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11950A-DC26-9E40-A402-07AD809804A4}" type="datetimeFigureOut">
              <a:rPr lang="it-IT" smtClean="0"/>
              <a:t>9-05-2009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1DA722-6090-9D49-A1B3-F4C66F641DDD}" type="slidenum">
              <a:rPr lang="it-IT" smtClean="0"/>
              <a:t>‹n.›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8A064C2-5427-FD41-96FA-91D8A2070508}" type="slidenum">
              <a:rPr lang="it-IT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821B816-0CAE-9C4A-ADCC-AAB4A01EB2B9}" type="slidenum">
              <a:rPr lang="it-IT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DBBDE5E-B3F1-5E42-885A-63F49988A951}" type="slidenum">
              <a:rPr lang="it-IT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15ABA3C2-8B6C-5B46-9B75-F809D051136C}" type="slidenum">
              <a:rPr lang="it-IT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F9C4FF6-276A-864A-AC31-4EC610841BBC}" type="slidenum">
              <a:rPr lang="it-IT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F6BD81F-6DBA-8F43-BE8D-4A7757346034}" type="slidenum">
              <a:rPr lang="it-IT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92ECFB0-621A-B64E-B489-A4B5AA94927A}" type="slidenum">
              <a:rPr lang="it-IT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3B1490F-771D-C048-BCB7-16247AAE97D9}" type="slidenum">
              <a:rPr lang="it-IT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5561DC8-776A-A140-AF3B-E5AA7803CC29}" type="slidenum">
              <a:rPr lang="it-IT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011A32C-C617-4D43-9E5A-553656E7E0F3}" type="slidenum">
              <a:rPr lang="it-IT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7A58EEA-F92F-3642-BA94-0D647EA85072}" type="slidenum">
              <a:rPr lang="it-IT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166F9DA-6CCC-2549-B78E-5A2195E35C73}" type="slidenum">
              <a:rPr lang="it-IT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2929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9140095-35FE-0244-AAF8-1B0D1D4734B8}" type="slidenum">
              <a:rPr lang="it-IT"/>
              <a:pPr/>
              <a:t>‹n.›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  <p:sldLayoutId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4" Type="http://schemas.openxmlformats.org/officeDocument/2006/relationships/image" Target="../media/image2.png"/><Relationship Id="rId10" Type="http://schemas.openxmlformats.org/officeDocument/2006/relationships/image" Target="../media/image8.png"/><Relationship Id="rId5" Type="http://schemas.openxmlformats.org/officeDocument/2006/relationships/image" Target="../media/image3.png"/><Relationship Id="rId7" Type="http://schemas.openxmlformats.org/officeDocument/2006/relationships/image" Target="../media/image5.png"/><Relationship Id="rId11" Type="http://schemas.openxmlformats.org/officeDocument/2006/relationships/image" Target="../media/image9.png"/><Relationship Id="rId1" Type="http://schemas.openxmlformats.org/officeDocument/2006/relationships/audio" Target="file://localhost/C/%5CAlessandro%5Carchi%20per%20portfolio.mp3" TargetMode="External"/><Relationship Id="rId2" Type="http://schemas.openxmlformats.org/officeDocument/2006/relationships/slideLayout" Target="../slideLayouts/slideLayout1.xml"/><Relationship Id="rId9" Type="http://schemas.openxmlformats.org/officeDocument/2006/relationships/image" Target="../media/image7.png"/><Relationship Id="rId3" Type="http://schemas.openxmlformats.org/officeDocument/2006/relationships/image" Target="../media/image1.png"/><Relationship Id="rId6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3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4" Type="http://schemas.openxmlformats.org/officeDocument/2006/relationships/image" Target="../media/image2.png"/><Relationship Id="rId10" Type="http://schemas.openxmlformats.org/officeDocument/2006/relationships/image" Target="../media/image8.png"/><Relationship Id="rId5" Type="http://schemas.openxmlformats.org/officeDocument/2006/relationships/image" Target="../media/image3.png"/><Relationship Id="rId7" Type="http://schemas.openxmlformats.org/officeDocument/2006/relationships/image" Target="../media/image5.png"/><Relationship Id="rId11" Type="http://schemas.openxmlformats.org/officeDocument/2006/relationships/image" Target="../media/image9.png"/><Relationship Id="rId1" Type="http://schemas.openxmlformats.org/officeDocument/2006/relationships/audio" Target="file://localhost/C/%5CAlessandro%5Cbase.mp3" TargetMode="External"/><Relationship Id="rId2" Type="http://schemas.openxmlformats.org/officeDocument/2006/relationships/slideLayout" Target="../slideLayouts/slideLayout2.xml"/><Relationship Id="rId9" Type="http://schemas.openxmlformats.org/officeDocument/2006/relationships/image" Target="../media/image7.png"/><Relationship Id="rId3" Type="http://schemas.openxmlformats.org/officeDocument/2006/relationships/image" Target="../media/image1.png"/><Relationship Id="rId6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07"/>
          <p:cNvPicPr>
            <a:picLocks noChangeAspect="1" noChangeArrowheads="1"/>
          </p:cNvPicPr>
          <p:nvPr/>
        </p:nvPicPr>
        <p:blipFill>
          <a:blip r:embed="rId3">
            <a:lum bright="-48000"/>
            <a:grayscl/>
          </a:blip>
          <a:srcRect/>
          <a:stretch>
            <a:fillRect/>
          </a:stretch>
        </p:blipFill>
        <p:spPr bwMode="auto">
          <a:xfrm>
            <a:off x="144463" y="144463"/>
            <a:ext cx="847725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 descr="001"/>
          <p:cNvPicPr>
            <a:picLocks noChangeAspect="1" noChangeArrowheads="1"/>
          </p:cNvPicPr>
          <p:nvPr/>
        </p:nvPicPr>
        <p:blipFill>
          <a:blip r:embed="rId4">
            <a:lum bright="-48000"/>
            <a:grayscl/>
          </a:blip>
          <a:srcRect/>
          <a:stretch>
            <a:fillRect/>
          </a:stretch>
        </p:blipFill>
        <p:spPr bwMode="auto">
          <a:xfrm>
            <a:off x="0" y="1895475"/>
            <a:ext cx="6667500" cy="496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 descr="01"/>
          <p:cNvPicPr>
            <a:picLocks noChangeAspect="1" noChangeArrowheads="1"/>
          </p:cNvPicPr>
          <p:nvPr/>
        </p:nvPicPr>
        <p:blipFill>
          <a:blip r:embed="rId5">
            <a:lum bright="-48000"/>
            <a:grayscl/>
          </a:blip>
          <a:srcRect/>
          <a:stretch>
            <a:fillRect/>
          </a:stretch>
        </p:blipFill>
        <p:spPr bwMode="auto">
          <a:xfrm>
            <a:off x="431800" y="431800"/>
            <a:ext cx="1438275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0" descr="02"/>
          <p:cNvPicPr>
            <a:picLocks noChangeAspect="1" noChangeArrowheads="1"/>
          </p:cNvPicPr>
          <p:nvPr/>
        </p:nvPicPr>
        <p:blipFill>
          <a:blip r:embed="rId6">
            <a:lum bright="-48000"/>
            <a:grayscl/>
          </a:blip>
          <a:srcRect/>
          <a:stretch>
            <a:fillRect/>
          </a:stretch>
        </p:blipFill>
        <p:spPr bwMode="auto">
          <a:xfrm>
            <a:off x="2195513" y="836613"/>
            <a:ext cx="196215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1" descr="03"/>
          <p:cNvPicPr>
            <a:picLocks noChangeAspect="1" noChangeArrowheads="1"/>
          </p:cNvPicPr>
          <p:nvPr/>
        </p:nvPicPr>
        <p:blipFill>
          <a:blip r:embed="rId7">
            <a:lum bright="-48000"/>
            <a:grayscl/>
          </a:blip>
          <a:srcRect/>
          <a:stretch>
            <a:fillRect/>
          </a:stretch>
        </p:blipFill>
        <p:spPr bwMode="auto">
          <a:xfrm>
            <a:off x="3779838" y="1838325"/>
            <a:ext cx="245745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2" descr="04"/>
          <p:cNvPicPr>
            <a:picLocks noChangeAspect="1" noChangeArrowheads="1"/>
          </p:cNvPicPr>
          <p:nvPr/>
        </p:nvPicPr>
        <p:blipFill>
          <a:blip r:embed="rId8">
            <a:lum bright="-48000"/>
            <a:grayscl/>
          </a:blip>
          <a:srcRect/>
          <a:stretch>
            <a:fillRect/>
          </a:stretch>
        </p:blipFill>
        <p:spPr bwMode="auto">
          <a:xfrm rot="-2700000">
            <a:off x="6659563" y="981075"/>
            <a:ext cx="1762125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13" descr="05"/>
          <p:cNvPicPr>
            <a:picLocks noChangeAspect="1" noChangeArrowheads="1"/>
          </p:cNvPicPr>
          <p:nvPr/>
        </p:nvPicPr>
        <p:blipFill>
          <a:blip r:embed="rId9">
            <a:lum bright="-48000"/>
            <a:grayscl/>
          </a:blip>
          <a:srcRect/>
          <a:stretch>
            <a:fillRect/>
          </a:stretch>
        </p:blipFill>
        <p:spPr bwMode="auto">
          <a:xfrm>
            <a:off x="1547813" y="1341438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Picture 14" descr="06"/>
          <p:cNvPicPr>
            <a:picLocks noChangeAspect="1" noChangeArrowheads="1"/>
          </p:cNvPicPr>
          <p:nvPr/>
        </p:nvPicPr>
        <p:blipFill>
          <a:blip r:embed="rId10">
            <a:lum bright="-48000"/>
            <a:grayscl/>
          </a:blip>
          <a:srcRect/>
          <a:stretch>
            <a:fillRect/>
          </a:stretch>
        </p:blipFill>
        <p:spPr bwMode="auto">
          <a:xfrm>
            <a:off x="6084888" y="2924175"/>
            <a:ext cx="131445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3" name="Text Box 15"/>
          <p:cNvSpPr txBox="1">
            <a:spLocks noChangeArrowheads="1"/>
          </p:cNvSpPr>
          <p:nvPr/>
        </p:nvSpPr>
        <p:spPr bwMode="auto">
          <a:xfrm>
            <a:off x="0" y="1989138"/>
            <a:ext cx="9144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600">
                <a:solidFill>
                  <a:schemeClr val="bg2"/>
                </a:solidFill>
                <a:latin typeface="Century Gothic" charset="0"/>
              </a:rPr>
              <a:t>alessandro miani</a:t>
            </a:r>
          </a:p>
        </p:txBody>
      </p:sp>
      <p:sp>
        <p:nvSpPr>
          <p:cNvPr id="2065" name="Text Box 17"/>
          <p:cNvSpPr txBox="1">
            <a:spLocks noChangeArrowheads="1"/>
          </p:cNvSpPr>
          <p:nvPr/>
        </p:nvSpPr>
        <p:spPr bwMode="auto">
          <a:xfrm>
            <a:off x="2879725" y="2349500"/>
            <a:ext cx="33845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it-IT" sz="4000" b="1" i="1">
                <a:solidFill>
                  <a:srgbClr val="333333"/>
                </a:solidFill>
                <a:latin typeface="Century Gothic" charset="0"/>
              </a:rPr>
              <a:t>portfolio</a:t>
            </a:r>
          </a:p>
        </p:txBody>
      </p:sp>
      <p:pic>
        <p:nvPicPr>
          <p:cNvPr id="2067" name="MacOS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4572000" y="7100888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8">
                <p:cTn id="3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67"/>
                </p:tgtEl>
              </p:cMediaNode>
            </p:audio>
          </p:childTnLst>
        </p:cTn>
      </p:par>
    </p:tnLst>
    <p:bldLst>
      <p:bldP spid="2063" grpId="0"/>
      <p:bldP spid="206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6" name="Picture 12" descr="DSCN0900"/>
          <p:cNvPicPr>
            <a:picLocks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315913"/>
            <a:ext cx="7705725" cy="5776912"/>
          </a:xfrm>
          <a:noFill/>
          <a:ln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5435600" y="0"/>
            <a:ext cx="3708400" cy="6858000"/>
          </a:xfrm>
          <a:prstGeom prst="rect">
            <a:avLst/>
          </a:prstGeom>
          <a:solidFill>
            <a:srgbClr val="3C3C3C"/>
          </a:solidFill>
          <a:ln w="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21508" name="Picture 4" descr="DSCN0911"/>
          <p:cNvPicPr>
            <a:picLocks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611188" y="1125538"/>
            <a:ext cx="6697662" cy="5021262"/>
          </a:xfrm>
          <a:noFill/>
          <a:ln/>
        </p:spPr>
      </p:pic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395288" y="981075"/>
            <a:ext cx="7200900" cy="532765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0" grpId="0" animBg="1"/>
      <p:bldP spid="215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179388" y="765175"/>
            <a:ext cx="5400675" cy="4030663"/>
          </a:xfrm>
          <a:prstGeom prst="rect">
            <a:avLst/>
          </a:prstGeom>
          <a:noFill/>
          <a:ln w="317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250825" y="836613"/>
            <a:ext cx="5400675" cy="4030662"/>
          </a:xfrm>
          <a:prstGeom prst="rect">
            <a:avLst/>
          </a:prstGeom>
          <a:noFill/>
          <a:ln w="317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22532" name="Picture 4" descr="DSCN0912"/>
          <p:cNvPicPr>
            <a:picLocks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908050"/>
            <a:ext cx="5126038" cy="3841750"/>
          </a:xfrm>
          <a:noFill/>
          <a:ln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4" grpId="0" animBg="1"/>
      <p:bldP spid="2253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0" y="692150"/>
            <a:ext cx="9144000" cy="5329238"/>
          </a:xfrm>
          <a:prstGeom prst="rect">
            <a:avLst/>
          </a:prstGeom>
          <a:solidFill>
            <a:srgbClr val="46464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23556" name="Picture 4" descr="Immagine1"/>
          <p:cNvPicPr>
            <a:picLocks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69925" y="919163"/>
            <a:ext cx="3613150" cy="4525962"/>
          </a:xfrm>
          <a:noFill/>
          <a:ln/>
        </p:spPr>
      </p:pic>
      <p:pic>
        <p:nvPicPr>
          <p:cNvPr id="23558" name="Picture 6" descr="Immagine2"/>
          <p:cNvPicPr>
            <a:picLocks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970463" y="919163"/>
            <a:ext cx="3392487" cy="4525962"/>
          </a:xfrm>
          <a:noFill/>
          <a:ln/>
        </p:spPr>
      </p:pic>
      <p:sp>
        <p:nvSpPr>
          <p:cNvPr id="23562" name="Rectangle 10"/>
          <p:cNvSpPr>
            <a:spLocks noChangeArrowheads="1"/>
          </p:cNvSpPr>
          <p:nvPr/>
        </p:nvSpPr>
        <p:spPr bwMode="auto">
          <a:xfrm>
            <a:off x="323850" y="765175"/>
            <a:ext cx="8640763" cy="4968875"/>
          </a:xfrm>
          <a:prstGeom prst="rect">
            <a:avLst/>
          </a:prstGeom>
          <a:noFill/>
          <a:ln w="9525">
            <a:solidFill>
              <a:srgbClr val="4D4D4D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1" grpId="0" animBg="1"/>
      <p:bldP spid="2356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Immagine3"/>
          <p:cNvPicPr>
            <a:picLocks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2416175" y="331788"/>
            <a:ext cx="4310063" cy="5735637"/>
          </a:xfrm>
          <a:noFill/>
          <a:ln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3924300" y="0"/>
            <a:ext cx="5219700" cy="6858000"/>
          </a:xfrm>
          <a:prstGeom prst="rect">
            <a:avLst/>
          </a:prstGeom>
          <a:solidFill>
            <a:srgbClr val="3333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25604" name="Picture 4" descr="Immagine4"/>
          <p:cNvPicPr>
            <a:picLocks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1258888" y="620713"/>
            <a:ext cx="5256212" cy="3940175"/>
          </a:xfrm>
          <a:noFill/>
          <a:ln/>
        </p:spPr>
      </p:pic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1116013" y="549275"/>
            <a:ext cx="5543550" cy="4103688"/>
          </a:xfrm>
          <a:prstGeom prst="rect">
            <a:avLst/>
          </a:prstGeom>
          <a:noFill/>
          <a:ln w="3175">
            <a:solidFill>
              <a:srgbClr val="4D4D4D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6" grpId="0" animBg="1"/>
      <p:bldP spid="2560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Immagine5"/>
          <p:cNvPicPr>
            <a:picLocks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2087563" y="0"/>
            <a:ext cx="5005387" cy="6669088"/>
          </a:xfrm>
          <a:noFill/>
          <a:ln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Immagine6"/>
          <p:cNvPicPr>
            <a:picLocks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2354263" y="525463"/>
            <a:ext cx="4233862" cy="5640387"/>
          </a:xfrm>
          <a:noFill/>
          <a:ln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1331913" y="0"/>
            <a:ext cx="6480175" cy="6858000"/>
          </a:xfrm>
          <a:prstGeom prst="rect">
            <a:avLst/>
          </a:prstGeom>
          <a:solidFill>
            <a:srgbClr val="13131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1979613" y="0"/>
            <a:ext cx="5184775" cy="6858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2124075" y="-171450"/>
            <a:ext cx="4895850" cy="6840538"/>
          </a:xfrm>
          <a:prstGeom prst="rect">
            <a:avLst/>
          </a:prstGeom>
          <a:noFill/>
          <a:ln w="127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2195513" y="0"/>
            <a:ext cx="4752975" cy="6524625"/>
          </a:xfrm>
          <a:prstGeom prst="rect">
            <a:avLst/>
          </a:prstGeom>
          <a:solidFill>
            <a:srgbClr val="3333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28676" name="Picture 4" descr="Immagine7"/>
          <p:cNvPicPr>
            <a:picLocks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2457450" y="379413"/>
            <a:ext cx="4227513" cy="5640387"/>
          </a:xfrm>
          <a:noFill/>
          <a:ln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1" grpId="0" animBg="1"/>
      <p:bldP spid="28679" grpId="0" animBg="1"/>
      <p:bldP spid="28680" grpId="0" animBg="1"/>
      <p:bldP spid="2867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 descr="07"/>
          <p:cNvPicPr>
            <a:picLocks noChangeAspect="1" noChangeArrowheads="1"/>
          </p:cNvPicPr>
          <p:nvPr/>
        </p:nvPicPr>
        <p:blipFill>
          <a:blip r:embed="rId3">
            <a:lum bright="100000" contrast="-2000"/>
          </a:blip>
          <a:srcRect/>
          <a:stretch>
            <a:fillRect/>
          </a:stretch>
        </p:blipFill>
        <p:spPr bwMode="auto">
          <a:xfrm>
            <a:off x="144463" y="144463"/>
            <a:ext cx="847725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5" descr="001"/>
          <p:cNvPicPr>
            <a:picLocks noChangeAspect="1" noChangeArrowheads="1"/>
          </p:cNvPicPr>
          <p:nvPr/>
        </p:nvPicPr>
        <p:blipFill>
          <a:blip r:embed="rId4">
            <a:lum bright="100000" contrast="-2000"/>
          </a:blip>
          <a:srcRect/>
          <a:stretch>
            <a:fillRect/>
          </a:stretch>
        </p:blipFill>
        <p:spPr bwMode="auto">
          <a:xfrm>
            <a:off x="0" y="1895475"/>
            <a:ext cx="6667500" cy="496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4" name="Picture 6" descr="01"/>
          <p:cNvPicPr>
            <a:picLocks noChangeAspect="1" noChangeArrowheads="1"/>
          </p:cNvPicPr>
          <p:nvPr/>
        </p:nvPicPr>
        <p:blipFill>
          <a:blip r:embed="rId5">
            <a:lum bright="100000" contrast="-2000"/>
          </a:blip>
          <a:srcRect/>
          <a:stretch>
            <a:fillRect/>
          </a:stretch>
        </p:blipFill>
        <p:spPr bwMode="auto">
          <a:xfrm>
            <a:off x="431800" y="431800"/>
            <a:ext cx="1438275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5" name="Picture 7" descr="02"/>
          <p:cNvPicPr>
            <a:picLocks noChangeAspect="1" noChangeArrowheads="1"/>
          </p:cNvPicPr>
          <p:nvPr/>
        </p:nvPicPr>
        <p:blipFill>
          <a:blip r:embed="rId6">
            <a:lum bright="100000" contrast="-2000"/>
          </a:blip>
          <a:srcRect/>
          <a:stretch>
            <a:fillRect/>
          </a:stretch>
        </p:blipFill>
        <p:spPr bwMode="auto">
          <a:xfrm>
            <a:off x="2195513" y="836613"/>
            <a:ext cx="196215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6" name="Picture 8" descr="03"/>
          <p:cNvPicPr>
            <a:picLocks noChangeAspect="1" noChangeArrowheads="1"/>
          </p:cNvPicPr>
          <p:nvPr/>
        </p:nvPicPr>
        <p:blipFill>
          <a:blip r:embed="rId7">
            <a:lum bright="100000" contrast="-2000"/>
          </a:blip>
          <a:srcRect/>
          <a:stretch>
            <a:fillRect/>
          </a:stretch>
        </p:blipFill>
        <p:spPr bwMode="auto">
          <a:xfrm>
            <a:off x="3779838" y="1838325"/>
            <a:ext cx="245745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7" name="Picture 9" descr="04"/>
          <p:cNvPicPr>
            <a:picLocks noChangeAspect="1" noChangeArrowheads="1"/>
          </p:cNvPicPr>
          <p:nvPr/>
        </p:nvPicPr>
        <p:blipFill>
          <a:blip r:embed="rId8">
            <a:lum bright="100000" contrast="-2000"/>
          </a:blip>
          <a:srcRect/>
          <a:stretch>
            <a:fillRect/>
          </a:stretch>
        </p:blipFill>
        <p:spPr bwMode="auto">
          <a:xfrm rot="-2700000">
            <a:off x="6659563" y="981075"/>
            <a:ext cx="1762125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8" name="Picture 10" descr="05"/>
          <p:cNvPicPr>
            <a:picLocks noChangeAspect="1" noChangeArrowheads="1"/>
          </p:cNvPicPr>
          <p:nvPr/>
        </p:nvPicPr>
        <p:blipFill>
          <a:blip r:embed="rId9">
            <a:lum bright="100000" contrast="-2000"/>
          </a:blip>
          <a:srcRect/>
          <a:stretch>
            <a:fillRect/>
          </a:stretch>
        </p:blipFill>
        <p:spPr bwMode="auto">
          <a:xfrm>
            <a:off x="1547813" y="1341438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9" name="Picture 11" descr="06"/>
          <p:cNvPicPr>
            <a:picLocks noChangeAspect="1" noChangeArrowheads="1"/>
          </p:cNvPicPr>
          <p:nvPr/>
        </p:nvPicPr>
        <p:blipFill>
          <a:blip r:embed="rId10">
            <a:lum bright="100000" contrast="-2000"/>
          </a:blip>
          <a:srcRect/>
          <a:stretch>
            <a:fillRect/>
          </a:stretch>
        </p:blipFill>
        <p:spPr bwMode="auto">
          <a:xfrm>
            <a:off x="6084888" y="2924175"/>
            <a:ext cx="131445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20" name="Text Box 12"/>
          <p:cNvSpPr txBox="1">
            <a:spLocks noChangeArrowheads="1"/>
          </p:cNvSpPr>
          <p:nvPr/>
        </p:nvSpPr>
        <p:spPr bwMode="auto">
          <a:xfrm>
            <a:off x="0" y="1341438"/>
            <a:ext cx="9144000" cy="326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0800">
                <a:solidFill>
                  <a:srgbClr val="FF0000"/>
                </a:solidFill>
                <a:latin typeface="Impact" charset="0"/>
              </a:rPr>
              <a:t>METAL!!!</a:t>
            </a:r>
          </a:p>
        </p:txBody>
      </p:sp>
      <p:pic>
        <p:nvPicPr>
          <p:cNvPr id="43021" name="MacOS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4419600" y="-531813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3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3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3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22649" fill="hold"/>
                                        <p:tgtEl>
                                          <p:spTgt spid="430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02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4" name="Picture 12" descr="DSCN0429"/>
          <p:cNvPicPr>
            <a:picLocks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2254250" y="2060575"/>
            <a:ext cx="3109913" cy="2330450"/>
          </a:xfrm>
          <a:noFill/>
          <a:ln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12" name="Group 16"/>
          <p:cNvGrpSpPr>
            <a:grpSpLocks/>
          </p:cNvGrpSpPr>
          <p:nvPr/>
        </p:nvGrpSpPr>
        <p:grpSpPr bwMode="auto">
          <a:xfrm>
            <a:off x="1474788" y="908050"/>
            <a:ext cx="6337300" cy="4465638"/>
            <a:chOff x="657" y="391"/>
            <a:chExt cx="4446" cy="3357"/>
          </a:xfrm>
        </p:grpSpPr>
        <p:sp>
          <p:nvSpPr>
            <p:cNvPr id="4110" name="Rectangle 14"/>
            <p:cNvSpPr>
              <a:spLocks noChangeArrowheads="1"/>
            </p:cNvSpPr>
            <p:nvPr/>
          </p:nvSpPr>
          <p:spPr bwMode="auto">
            <a:xfrm>
              <a:off x="703" y="437"/>
              <a:ext cx="4400" cy="3311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111" name="Rectangle 15"/>
            <p:cNvSpPr>
              <a:spLocks noChangeArrowheads="1"/>
            </p:cNvSpPr>
            <p:nvPr/>
          </p:nvSpPr>
          <p:spPr bwMode="auto">
            <a:xfrm>
              <a:off x="657" y="391"/>
              <a:ext cx="4400" cy="3311"/>
            </a:xfrm>
            <a:prstGeom prst="rect">
              <a:avLst/>
            </a:prstGeom>
            <a:solidFill>
              <a:srgbClr val="333333"/>
            </a:solidFill>
            <a:ln w="31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pic>
          <p:nvPicPr>
            <p:cNvPr id="4108" name="Picture 12" descr="DSCN0569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03" y="436"/>
              <a:ext cx="4314" cy="3234"/>
            </a:xfrm>
            <a:prstGeom prst="rect">
              <a:avLst/>
            </a:prstGeom>
            <a:noFill/>
            <a:ln/>
            <a:effectLst/>
          </p:spPr>
        </p:pic>
      </p:grp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2" name="Picture 12" descr="DSCN0603a"/>
          <p:cNvPicPr>
            <a:picLocks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576263" y="333375"/>
            <a:ext cx="7956550" cy="5964238"/>
          </a:xfrm>
          <a:noFill/>
          <a:ln w="88900" cmpd="thinThick">
            <a:solidFill>
              <a:srgbClr val="333333"/>
            </a:solidFill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6" name="Picture 12" descr="DSCN0660"/>
          <p:cNvPicPr>
            <a:picLocks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3419475" y="2133600"/>
            <a:ext cx="5940425" cy="4452938"/>
          </a:xfrm>
          <a:noFill/>
          <a:ln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3" name="Oval 15"/>
          <p:cNvSpPr>
            <a:spLocks noChangeArrowheads="1"/>
          </p:cNvSpPr>
          <p:nvPr/>
        </p:nvSpPr>
        <p:spPr bwMode="auto">
          <a:xfrm>
            <a:off x="1835150" y="44450"/>
            <a:ext cx="5040313" cy="5040313"/>
          </a:xfrm>
          <a:prstGeom prst="ellipse">
            <a:avLst/>
          </a:prstGeom>
          <a:noFill/>
          <a:ln w="3175">
            <a:solidFill>
              <a:srgbClr val="4D4D4D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7182" name="Oval 14"/>
          <p:cNvSpPr>
            <a:spLocks noChangeArrowheads="1"/>
          </p:cNvSpPr>
          <p:nvPr/>
        </p:nvSpPr>
        <p:spPr bwMode="auto">
          <a:xfrm>
            <a:off x="2411413" y="620713"/>
            <a:ext cx="4248150" cy="4248150"/>
          </a:xfrm>
          <a:prstGeom prst="ellipse">
            <a:avLst/>
          </a:prstGeom>
          <a:noFill/>
          <a:ln w="3175">
            <a:solidFill>
              <a:srgbClr val="4D4D4D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7180" name="Picture 12" descr="DSCN0671"/>
          <p:cNvPicPr>
            <a:picLocks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2627313" y="1698625"/>
            <a:ext cx="3889375" cy="2914650"/>
          </a:xfrm>
          <a:noFill/>
          <a:ln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3" grpId="0" animBg="1"/>
      <p:bldP spid="718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4" name="Picture 12" descr="DSCN0717"/>
          <p:cNvPicPr>
            <a:picLocks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-9525"/>
            <a:ext cx="9144000" cy="6851650"/>
          </a:xfrm>
          <a:noFill/>
          <a:ln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0" name="Rectangle 14"/>
          <p:cNvSpPr>
            <a:spLocks noChangeArrowheads="1"/>
          </p:cNvSpPr>
          <p:nvPr/>
        </p:nvSpPr>
        <p:spPr bwMode="auto">
          <a:xfrm>
            <a:off x="3059113" y="692150"/>
            <a:ext cx="3673475" cy="4824413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9228" name="Picture 12" descr="DSCN0732"/>
          <p:cNvPicPr>
            <a:picLocks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3189288" y="836613"/>
            <a:ext cx="3398837" cy="4535487"/>
          </a:xfrm>
          <a:noFill/>
          <a:ln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4" name="Rectangle 14"/>
          <p:cNvSpPr>
            <a:spLocks noChangeArrowheads="1"/>
          </p:cNvSpPr>
          <p:nvPr/>
        </p:nvSpPr>
        <p:spPr bwMode="auto">
          <a:xfrm>
            <a:off x="2195513" y="260350"/>
            <a:ext cx="4608512" cy="3529013"/>
          </a:xfrm>
          <a:prstGeom prst="rect">
            <a:avLst/>
          </a:prstGeom>
          <a:noFill/>
          <a:ln w="9525">
            <a:solidFill>
              <a:srgbClr val="333333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270" name="Rectangle 30"/>
          <p:cNvSpPr>
            <a:spLocks noChangeArrowheads="1"/>
          </p:cNvSpPr>
          <p:nvPr/>
        </p:nvSpPr>
        <p:spPr bwMode="auto">
          <a:xfrm>
            <a:off x="2124075" y="188913"/>
            <a:ext cx="4752975" cy="3671887"/>
          </a:xfrm>
          <a:prstGeom prst="rect">
            <a:avLst/>
          </a:prstGeom>
          <a:noFill/>
          <a:ln w="9525">
            <a:solidFill>
              <a:srgbClr val="333333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0252" name="Picture 12" descr="DSCN0841"/>
          <p:cNvPicPr>
            <a:picLocks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2268538" y="333375"/>
            <a:ext cx="4464050" cy="3346450"/>
          </a:xfrm>
          <a:noFill/>
          <a:ln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4" grpId="0" animBg="1"/>
      <p:bldP spid="10270" grpId="0" animBg="1"/>
    </p:bldLst>
  </p:timing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Arial" charset="0"/>
            <a:cs typeface="Arial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7</Words>
  <Application>Microsoft PowerPoint</Application>
  <PresentationFormat>Presentazione su schermo (4:3)</PresentationFormat>
  <Paragraphs>3</Paragraphs>
  <Slides>19</Slides>
  <Notes>0</Notes>
  <HiddenSlides>0</HiddenSlides>
  <MMClips>2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Modello struttura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3" baseType="lpstr">
      <vt:lpstr>Arial</vt:lpstr>
      <vt:lpstr>Century Gothic</vt:lpstr>
      <vt:lpstr>Impact</vt:lpstr>
      <vt:lpstr>Struttura predefinita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</vt:vector>
  </TitlesOfParts>
  <Company>Expomat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Emilio Miani</dc:creator>
  <cp:lastModifiedBy>Alessandro</cp:lastModifiedBy>
  <cp:revision>8</cp:revision>
  <dcterms:created xsi:type="dcterms:W3CDTF">2009-05-09T07:45:18Z</dcterms:created>
  <dcterms:modified xsi:type="dcterms:W3CDTF">2009-05-09T07:46:53Z</dcterms:modified>
</cp:coreProperties>
</file>