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3" r:id="rId3"/>
    <p:sldId id="284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5" r:id="rId2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FCFC"/>
    <a:srgbClr val="FF66CC"/>
    <a:srgbClr val="C107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Valenina\Desktop\Calcolo%20investimento%20FV%20JES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it-IT" sz="1800"/>
              <a:t>Flussi di cassa attualizzati (VAN) e PBT attualizzato </a:t>
            </a:r>
          </a:p>
          <a:p>
            <a:pPr>
              <a:defRPr sz="1800"/>
            </a:pPr>
            <a:endParaRPr lang="it-IT" sz="1800"/>
          </a:p>
        </c:rich>
      </c:tx>
      <c:layout/>
    </c:title>
    <c:plotArea>
      <c:layout>
        <c:manualLayout>
          <c:layoutTarget val="inner"/>
          <c:xMode val="edge"/>
          <c:yMode val="edge"/>
          <c:x val="7.0517456328542796E-2"/>
          <c:y val="0.25105322369443733"/>
          <c:w val="0.90081723977691197"/>
          <c:h val="0.71590496632920064"/>
        </c:manualLayout>
      </c:layout>
      <c:barChart>
        <c:barDir val="col"/>
        <c:grouping val="clustered"/>
        <c:ser>
          <c:idx val="0"/>
          <c:order val="0"/>
          <c:tx>
            <c:strRef>
              <c:f>'VAN Impianti FV Con Incent.'!$L$1</c:f>
              <c:strCache>
                <c:ptCount val="1"/>
                <c:pt idx="0">
                  <c:v>Flussi di cassa attualizzati</c:v>
                </c:pt>
              </c:strCache>
            </c:strRef>
          </c:tx>
          <c:spPr>
            <a:solidFill>
              <a:srgbClr val="002060"/>
            </a:solidFill>
          </c:spPr>
          <c:cat>
            <c:numRef>
              <c:f>'VAN Impianti FV Con Incent.'!$G$3:$G$57</c:f>
              <c:numCache>
                <c:formatCode>General</c:formatCode>
                <c:ptCount val="5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</c:numCache>
            </c:numRef>
          </c:cat>
          <c:val>
            <c:numRef>
              <c:f>'VAN Impianti FV Con Incent.'!$L$3:$L$33</c:f>
              <c:numCache>
                <c:formatCode>#,##0</c:formatCode>
                <c:ptCount val="31"/>
                <c:pt idx="0">
                  <c:v>-89081.48000000001</c:v>
                </c:pt>
                <c:pt idx="1">
                  <c:v>-76661.254079328908</c:v>
                </c:pt>
                <c:pt idx="2">
                  <c:v>-64666.23370622292</c:v>
                </c:pt>
                <c:pt idx="3">
                  <c:v>-53201.672539849213</c:v>
                </c:pt>
                <c:pt idx="4">
                  <c:v>-42244.204933187153</c:v>
                </c:pt>
                <c:pt idx="5">
                  <c:v>-31771.491356346647</c:v>
                </c:pt>
                <c:pt idx="6">
                  <c:v>-21762.173437194586</c:v>
                </c:pt>
                <c:pt idx="7">
                  <c:v>-12195.830968422739</c:v>
                </c:pt>
                <c:pt idx="8">
                  <c:v>-3052.9407951676235</c:v>
                </c:pt>
                <c:pt idx="9">
                  <c:v>5685.1624989682314</c:v>
                </c:pt>
                <c:pt idx="10">
                  <c:v>14036.324186050242</c:v>
                </c:pt>
                <c:pt idx="11">
                  <c:v>18935.349631452096</c:v>
                </c:pt>
                <c:pt idx="12">
                  <c:v>26563.061517546896</c:v>
                </c:pt>
                <c:pt idx="13">
                  <c:v>33852.798445441134</c:v>
                </c:pt>
                <c:pt idx="14">
                  <c:v>40819.469216104211</c:v>
                </c:pt>
                <c:pt idx="15">
                  <c:v>47477.327177018597</c:v>
                </c:pt>
                <c:pt idx="16">
                  <c:v>53839.998965150226</c:v>
                </c:pt>
                <c:pt idx="17">
                  <c:v>59920.511991937194</c:v>
                </c:pt>
                <c:pt idx="18">
                  <c:v>65731.320725276717</c:v>
                </c:pt>
                <c:pt idx="19">
                  <c:v>71284.33182108152</c:v>
                </c:pt>
                <c:pt idx="20">
                  <c:v>76590.928154689027</c:v>
                </c:pt>
                <c:pt idx="21">
                  <c:v>77988.696508020308</c:v>
                </c:pt>
                <c:pt idx="22">
                  <c:v>79321.513060998404</c:v>
                </c:pt>
                <c:pt idx="23">
                  <c:v>80592.343132684007</c:v>
                </c:pt>
                <c:pt idx="24">
                  <c:v>81804.018336025678</c:v>
                </c:pt>
                <c:pt idx="25">
                  <c:v>82959.242552781201</c:v>
                </c:pt>
                <c:pt idx="26">
                  <c:v>84060.597643198344</c:v>
                </c:pt>
                <c:pt idx="27">
                  <c:v>85110.548902167968</c:v>
                </c:pt>
                <c:pt idx="28">
                  <c:v>86111.450273049471</c:v>
                </c:pt>
                <c:pt idx="29">
                  <c:v>87065.549329886286</c:v>
                </c:pt>
                <c:pt idx="30">
                  <c:v>87974.992038221244</c:v>
                </c:pt>
              </c:numCache>
            </c:numRef>
          </c:val>
        </c:ser>
        <c:axId val="83963904"/>
        <c:axId val="83965824"/>
      </c:barChart>
      <c:catAx>
        <c:axId val="83963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5235923093136905"/>
              <c:y val="0.89476172621279626"/>
            </c:manualLayout>
          </c:layout>
        </c:title>
        <c:numFmt formatCode="General" sourceLinked="1"/>
        <c:majorTickMark val="in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83965824"/>
        <c:crosses val="autoZero"/>
        <c:auto val="1"/>
        <c:lblAlgn val="ctr"/>
        <c:lblOffset val="100"/>
        <c:tickMarkSkip val="1"/>
        <c:noMultiLvlLbl val="1"/>
      </c:catAx>
      <c:valAx>
        <c:axId val="83965824"/>
        <c:scaling>
          <c:orientation val="minMax"/>
          <c:max val="100000"/>
          <c:min val="-100000"/>
        </c:scaling>
        <c:axPos val="l"/>
        <c:majorGridlines/>
        <c:numFmt formatCode="#,##0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83963904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2"/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C6EAC4-FBBF-4D6E-B797-417BC2E6C1A4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6392433-2EB5-48F0-B682-BDC2280AE7D5}">
      <dgm:prSet phldrT="[Testo]"/>
      <dgm:spPr/>
      <dgm:t>
        <a:bodyPr/>
        <a:lstStyle/>
        <a:p>
          <a:r>
            <a:rPr lang="it-IT" dirty="0" smtClean="0"/>
            <a:t>Fattibilità tecnica dell’impianto FV</a:t>
          </a:r>
          <a:endParaRPr lang="it-IT" dirty="0"/>
        </a:p>
      </dgm:t>
    </dgm:pt>
    <dgm:pt modelId="{1FA007FC-4396-4F45-AC8C-73550336D0BC}" type="parTrans" cxnId="{9FD9D1A0-B07B-4394-AFD4-CE0B88938BF0}">
      <dgm:prSet/>
      <dgm:spPr/>
      <dgm:t>
        <a:bodyPr/>
        <a:lstStyle/>
        <a:p>
          <a:endParaRPr lang="it-IT"/>
        </a:p>
      </dgm:t>
    </dgm:pt>
    <dgm:pt modelId="{E4030D83-C62E-4447-82C9-71993E97871F}" type="sibTrans" cxnId="{9FD9D1A0-B07B-4394-AFD4-CE0B88938BF0}">
      <dgm:prSet/>
      <dgm:spPr/>
      <dgm:t>
        <a:bodyPr/>
        <a:lstStyle/>
        <a:p>
          <a:endParaRPr lang="it-IT"/>
        </a:p>
      </dgm:t>
    </dgm:pt>
    <dgm:pt modelId="{9080EC95-7321-4767-8488-6B3C2C948BBB}">
      <dgm:prSet phldrT="[Testo]"/>
      <dgm:spPr/>
      <dgm:t>
        <a:bodyPr/>
        <a:lstStyle/>
        <a:p>
          <a:r>
            <a:rPr lang="it-IT" dirty="0" smtClean="0"/>
            <a:t>Valutazioni economiche dell’impianto FV</a:t>
          </a:r>
          <a:endParaRPr lang="it-IT" dirty="0"/>
        </a:p>
      </dgm:t>
    </dgm:pt>
    <dgm:pt modelId="{E36C15B6-6AA2-4BB1-8FC6-757E54C23FF2}" type="parTrans" cxnId="{E5BF9CAE-F245-4CC3-A25C-FA400666F663}">
      <dgm:prSet/>
      <dgm:spPr/>
      <dgm:t>
        <a:bodyPr/>
        <a:lstStyle/>
        <a:p>
          <a:endParaRPr lang="it-IT"/>
        </a:p>
      </dgm:t>
    </dgm:pt>
    <dgm:pt modelId="{A52C8D1E-9B92-40B8-A88A-4460F3506BBB}" type="sibTrans" cxnId="{E5BF9CAE-F245-4CC3-A25C-FA400666F663}">
      <dgm:prSet/>
      <dgm:spPr/>
      <dgm:t>
        <a:bodyPr/>
        <a:lstStyle/>
        <a:p>
          <a:endParaRPr lang="it-IT"/>
        </a:p>
      </dgm:t>
    </dgm:pt>
    <dgm:pt modelId="{DFBC2992-C738-4EB9-99AA-56F14B1119F7}">
      <dgm:prSet phldrT="[Testo]"/>
      <dgm:spPr/>
      <dgm:t>
        <a:bodyPr/>
        <a:lstStyle/>
        <a:p>
          <a:r>
            <a:rPr lang="it-IT" dirty="0" smtClean="0"/>
            <a:t>VAN e </a:t>
          </a:r>
          <a:r>
            <a:rPr lang="it-IT" dirty="0" err="1" smtClean="0"/>
            <a:t>PBT</a:t>
          </a:r>
          <a:endParaRPr lang="it-IT" dirty="0"/>
        </a:p>
      </dgm:t>
    </dgm:pt>
    <dgm:pt modelId="{58F38503-3FAD-4714-B595-80664E783C7F}" type="parTrans" cxnId="{92F076AD-F7C3-4182-ACB0-3A08EDA5A568}">
      <dgm:prSet/>
      <dgm:spPr/>
      <dgm:t>
        <a:bodyPr/>
        <a:lstStyle/>
        <a:p>
          <a:endParaRPr lang="it-IT"/>
        </a:p>
      </dgm:t>
    </dgm:pt>
    <dgm:pt modelId="{8055150B-7D9D-4FD9-8AB5-01C234AFD7DE}" type="sibTrans" cxnId="{92F076AD-F7C3-4182-ACB0-3A08EDA5A568}">
      <dgm:prSet/>
      <dgm:spPr/>
      <dgm:t>
        <a:bodyPr/>
        <a:lstStyle/>
        <a:p>
          <a:endParaRPr lang="it-IT"/>
        </a:p>
      </dgm:t>
    </dgm:pt>
    <dgm:pt modelId="{669A8278-59BB-45A3-8048-EE50F2A64D65}">
      <dgm:prSet phldrT="[Testo]"/>
      <dgm:spPr/>
      <dgm:t>
        <a:bodyPr/>
        <a:lstStyle/>
        <a:p>
          <a:r>
            <a:rPr lang="it-IT" dirty="0" smtClean="0"/>
            <a:t>Calcolo incentivi</a:t>
          </a:r>
          <a:endParaRPr lang="it-IT" dirty="0"/>
        </a:p>
      </dgm:t>
    </dgm:pt>
    <dgm:pt modelId="{4EA4EDBB-5F2E-43C9-81E6-F562F61BD7C8}" type="parTrans" cxnId="{5DFDFFB6-59D0-4F19-BA0A-14C000806DFE}">
      <dgm:prSet/>
      <dgm:spPr/>
      <dgm:t>
        <a:bodyPr/>
        <a:lstStyle/>
        <a:p>
          <a:endParaRPr lang="it-IT"/>
        </a:p>
      </dgm:t>
    </dgm:pt>
    <dgm:pt modelId="{32FD21BE-30E2-4F54-AA1D-1193F502D286}" type="sibTrans" cxnId="{5DFDFFB6-59D0-4F19-BA0A-14C000806DFE}">
      <dgm:prSet/>
      <dgm:spPr/>
      <dgm:t>
        <a:bodyPr/>
        <a:lstStyle/>
        <a:p>
          <a:endParaRPr lang="it-IT"/>
        </a:p>
      </dgm:t>
    </dgm:pt>
    <dgm:pt modelId="{476223BD-E7A7-4BA5-AF2D-BF86FFC7AB7C}">
      <dgm:prSet/>
      <dgm:spPr/>
      <dgm:t>
        <a:bodyPr/>
        <a:lstStyle/>
        <a:p>
          <a:r>
            <a:rPr lang="it-IT" dirty="0" smtClean="0"/>
            <a:t>Analisi Ambientale dell’impianto FV</a:t>
          </a:r>
          <a:endParaRPr lang="it-IT" dirty="0"/>
        </a:p>
      </dgm:t>
    </dgm:pt>
    <dgm:pt modelId="{6CF98B75-EE98-427D-8B6B-52FFB2B28672}" type="parTrans" cxnId="{CEF2CCAA-5DA7-4CA8-971B-F4BE3406C4F2}">
      <dgm:prSet/>
      <dgm:spPr/>
      <dgm:t>
        <a:bodyPr/>
        <a:lstStyle/>
        <a:p>
          <a:endParaRPr lang="it-IT"/>
        </a:p>
      </dgm:t>
    </dgm:pt>
    <dgm:pt modelId="{692DCE3B-EE4F-41AF-B2E0-08859E537B84}" type="sibTrans" cxnId="{CEF2CCAA-5DA7-4CA8-971B-F4BE3406C4F2}">
      <dgm:prSet/>
      <dgm:spPr/>
      <dgm:t>
        <a:bodyPr/>
        <a:lstStyle/>
        <a:p>
          <a:endParaRPr lang="it-IT"/>
        </a:p>
      </dgm:t>
    </dgm:pt>
    <dgm:pt modelId="{1CDA0589-8CAB-42E0-A234-CBDD560D5B3E}">
      <dgm:prSet/>
      <dgm:spPr/>
      <dgm:t>
        <a:bodyPr/>
        <a:lstStyle/>
        <a:p>
          <a:r>
            <a:rPr lang="it-IT" dirty="0" smtClean="0"/>
            <a:t>LCA cradle to gate</a:t>
          </a:r>
          <a:endParaRPr lang="it-IT" dirty="0"/>
        </a:p>
      </dgm:t>
    </dgm:pt>
    <dgm:pt modelId="{09E1781B-7EF3-4484-83EA-D95D8FAAB152}" type="parTrans" cxnId="{438C72AD-724A-4574-A680-002F47A8BA0A}">
      <dgm:prSet/>
      <dgm:spPr/>
      <dgm:t>
        <a:bodyPr/>
        <a:lstStyle/>
        <a:p>
          <a:endParaRPr lang="it-IT"/>
        </a:p>
      </dgm:t>
    </dgm:pt>
    <dgm:pt modelId="{B1C76FEA-2F4E-4E89-91D8-501DED98C7D8}" type="sibTrans" cxnId="{438C72AD-724A-4574-A680-002F47A8BA0A}">
      <dgm:prSet/>
      <dgm:spPr/>
      <dgm:t>
        <a:bodyPr/>
        <a:lstStyle/>
        <a:p>
          <a:endParaRPr lang="it-IT"/>
        </a:p>
      </dgm:t>
    </dgm:pt>
    <dgm:pt modelId="{219EA289-7C29-4F6C-BCB1-9332EB62408E}">
      <dgm:prSet/>
      <dgm:spPr/>
      <dgm:t>
        <a:bodyPr/>
        <a:lstStyle/>
        <a:p>
          <a:r>
            <a:rPr lang="it-IT" dirty="0" smtClean="0"/>
            <a:t>LCA cradle to cradle</a:t>
          </a:r>
          <a:endParaRPr lang="it-IT" dirty="0"/>
        </a:p>
      </dgm:t>
    </dgm:pt>
    <dgm:pt modelId="{188357D7-B342-494D-AEE2-81EC89FBDF76}" type="parTrans" cxnId="{D7755C2A-A774-473C-B0F0-4BDBEE751A3F}">
      <dgm:prSet/>
      <dgm:spPr/>
      <dgm:t>
        <a:bodyPr/>
        <a:lstStyle/>
        <a:p>
          <a:endParaRPr lang="it-IT"/>
        </a:p>
      </dgm:t>
    </dgm:pt>
    <dgm:pt modelId="{76FCCF3B-17EE-450E-9114-D8066F5211F4}" type="sibTrans" cxnId="{D7755C2A-A774-473C-B0F0-4BDBEE751A3F}">
      <dgm:prSet/>
      <dgm:spPr/>
      <dgm:t>
        <a:bodyPr/>
        <a:lstStyle/>
        <a:p>
          <a:endParaRPr lang="it-IT"/>
        </a:p>
      </dgm:t>
    </dgm:pt>
    <dgm:pt modelId="{2779121A-F3FF-4E04-8558-D437AC5EF135}">
      <dgm:prSet/>
      <dgm:spPr/>
      <dgm:t>
        <a:bodyPr/>
        <a:lstStyle/>
        <a:p>
          <a:r>
            <a:rPr lang="it-IT" dirty="0" smtClean="0"/>
            <a:t>Confronto tra energie e tecnologie FV</a:t>
          </a:r>
          <a:endParaRPr lang="it-IT" dirty="0"/>
        </a:p>
      </dgm:t>
    </dgm:pt>
    <dgm:pt modelId="{AD9DD497-2151-4140-8628-B223949E4BE0}" type="parTrans" cxnId="{E4E3C281-E4B7-4159-9C2E-8A081657DD5B}">
      <dgm:prSet/>
      <dgm:spPr/>
      <dgm:t>
        <a:bodyPr/>
        <a:lstStyle/>
        <a:p>
          <a:endParaRPr lang="it-IT"/>
        </a:p>
      </dgm:t>
    </dgm:pt>
    <dgm:pt modelId="{6284306A-1124-4540-A8AE-EA853FD1EC38}" type="sibTrans" cxnId="{E4E3C281-E4B7-4159-9C2E-8A081657DD5B}">
      <dgm:prSet/>
      <dgm:spPr/>
      <dgm:t>
        <a:bodyPr/>
        <a:lstStyle/>
        <a:p>
          <a:endParaRPr lang="it-IT"/>
        </a:p>
      </dgm:t>
    </dgm:pt>
    <dgm:pt modelId="{9065E9B2-EBD6-49C9-A78E-096DD09A2DB3}">
      <dgm:prSet phldrT="[Testo]"/>
      <dgm:spPr/>
      <dgm:t>
        <a:bodyPr/>
        <a:lstStyle/>
        <a:p>
          <a:r>
            <a:rPr lang="it-IT" dirty="0" smtClean="0"/>
            <a:t>Valutazione di due alternative di progettazione</a:t>
          </a:r>
          <a:endParaRPr lang="it-IT" dirty="0"/>
        </a:p>
      </dgm:t>
    </dgm:pt>
    <dgm:pt modelId="{F1EA2C9C-21CE-414F-9F40-3536A0F56726}" type="parTrans" cxnId="{F41FB563-544C-4BC8-BC2A-4EBB9F230FFF}">
      <dgm:prSet/>
      <dgm:spPr/>
      <dgm:t>
        <a:bodyPr/>
        <a:lstStyle/>
        <a:p>
          <a:endParaRPr lang="it-IT"/>
        </a:p>
      </dgm:t>
    </dgm:pt>
    <dgm:pt modelId="{93D74579-E612-4E77-83F5-6BB99D928E53}" type="sibTrans" cxnId="{F41FB563-544C-4BC8-BC2A-4EBB9F230FFF}">
      <dgm:prSet/>
      <dgm:spPr/>
      <dgm:t>
        <a:bodyPr/>
        <a:lstStyle/>
        <a:p>
          <a:endParaRPr lang="it-IT"/>
        </a:p>
      </dgm:t>
    </dgm:pt>
    <dgm:pt modelId="{838985B5-9A7E-4E0C-BDC4-7E7BEDA1DC90}" type="pres">
      <dgm:prSet presAssocID="{BEC6EAC4-FBBF-4D6E-B797-417BC2E6C1A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48C41009-E4FB-4083-A280-95967206015F}" type="pres">
      <dgm:prSet presAssocID="{06392433-2EB5-48F0-B682-BDC2280AE7D5}" presName="root" presStyleCnt="0"/>
      <dgm:spPr/>
    </dgm:pt>
    <dgm:pt modelId="{52C943D9-0D2D-437E-B0E7-450002D4147E}" type="pres">
      <dgm:prSet presAssocID="{06392433-2EB5-48F0-B682-BDC2280AE7D5}" presName="rootComposite" presStyleCnt="0"/>
      <dgm:spPr/>
    </dgm:pt>
    <dgm:pt modelId="{BA344DDC-906E-4760-AD1B-FE8A216EBA48}" type="pres">
      <dgm:prSet presAssocID="{06392433-2EB5-48F0-B682-BDC2280AE7D5}" presName="rootText" presStyleLbl="node1" presStyleIdx="0" presStyleCnt="3"/>
      <dgm:spPr/>
      <dgm:t>
        <a:bodyPr/>
        <a:lstStyle/>
        <a:p>
          <a:endParaRPr lang="it-IT"/>
        </a:p>
      </dgm:t>
    </dgm:pt>
    <dgm:pt modelId="{E51DA7AD-D098-4A74-A2C0-9C144DEE9A7C}" type="pres">
      <dgm:prSet presAssocID="{06392433-2EB5-48F0-B682-BDC2280AE7D5}" presName="rootConnector" presStyleLbl="node1" presStyleIdx="0" presStyleCnt="3"/>
      <dgm:spPr/>
      <dgm:t>
        <a:bodyPr/>
        <a:lstStyle/>
        <a:p>
          <a:endParaRPr lang="it-IT"/>
        </a:p>
      </dgm:t>
    </dgm:pt>
    <dgm:pt modelId="{03A6DE49-6522-4B10-84A5-BCCFB985BC7C}" type="pres">
      <dgm:prSet presAssocID="{06392433-2EB5-48F0-B682-BDC2280AE7D5}" presName="childShape" presStyleCnt="0"/>
      <dgm:spPr/>
    </dgm:pt>
    <dgm:pt modelId="{45E1504C-5511-4D61-906E-F26A27AD9F8C}" type="pres">
      <dgm:prSet presAssocID="{F1EA2C9C-21CE-414F-9F40-3536A0F56726}" presName="Name13" presStyleLbl="parChTrans1D2" presStyleIdx="0" presStyleCnt="6"/>
      <dgm:spPr/>
      <dgm:t>
        <a:bodyPr/>
        <a:lstStyle/>
        <a:p>
          <a:endParaRPr lang="it-IT"/>
        </a:p>
      </dgm:t>
    </dgm:pt>
    <dgm:pt modelId="{3ED4D6B4-4060-43CA-863F-DC235FECED5D}" type="pres">
      <dgm:prSet presAssocID="{9065E9B2-EBD6-49C9-A78E-096DD09A2DB3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0E64F8-10BC-4CF2-9DE9-FC8DB1368CDA}" type="pres">
      <dgm:prSet presAssocID="{476223BD-E7A7-4BA5-AF2D-BF86FFC7AB7C}" presName="root" presStyleCnt="0"/>
      <dgm:spPr/>
    </dgm:pt>
    <dgm:pt modelId="{FDF9D5E4-DDCC-4892-807D-9BE51E6516B4}" type="pres">
      <dgm:prSet presAssocID="{476223BD-E7A7-4BA5-AF2D-BF86FFC7AB7C}" presName="rootComposite" presStyleCnt="0"/>
      <dgm:spPr/>
    </dgm:pt>
    <dgm:pt modelId="{F79F8BEF-E12B-4648-88FB-0A30A26555DA}" type="pres">
      <dgm:prSet presAssocID="{476223BD-E7A7-4BA5-AF2D-BF86FFC7AB7C}" presName="rootText" presStyleLbl="node1" presStyleIdx="1" presStyleCnt="3"/>
      <dgm:spPr/>
      <dgm:t>
        <a:bodyPr/>
        <a:lstStyle/>
        <a:p>
          <a:endParaRPr lang="it-IT"/>
        </a:p>
      </dgm:t>
    </dgm:pt>
    <dgm:pt modelId="{5994A483-9D72-47BD-836F-6FFEEBF12405}" type="pres">
      <dgm:prSet presAssocID="{476223BD-E7A7-4BA5-AF2D-BF86FFC7AB7C}" presName="rootConnector" presStyleLbl="node1" presStyleIdx="1" presStyleCnt="3"/>
      <dgm:spPr/>
      <dgm:t>
        <a:bodyPr/>
        <a:lstStyle/>
        <a:p>
          <a:endParaRPr lang="it-IT"/>
        </a:p>
      </dgm:t>
    </dgm:pt>
    <dgm:pt modelId="{45F04E87-A8C9-4AAB-8EA8-4CD979573C28}" type="pres">
      <dgm:prSet presAssocID="{476223BD-E7A7-4BA5-AF2D-BF86FFC7AB7C}" presName="childShape" presStyleCnt="0"/>
      <dgm:spPr/>
    </dgm:pt>
    <dgm:pt modelId="{129A001D-8213-4489-A0BF-927DA59C381D}" type="pres">
      <dgm:prSet presAssocID="{09E1781B-7EF3-4484-83EA-D95D8FAAB152}" presName="Name13" presStyleLbl="parChTrans1D2" presStyleIdx="1" presStyleCnt="6"/>
      <dgm:spPr/>
      <dgm:t>
        <a:bodyPr/>
        <a:lstStyle/>
        <a:p>
          <a:endParaRPr lang="it-IT"/>
        </a:p>
      </dgm:t>
    </dgm:pt>
    <dgm:pt modelId="{1F42D673-389D-4B3B-AB01-99D9F2517FEC}" type="pres">
      <dgm:prSet presAssocID="{1CDA0589-8CAB-42E0-A234-CBDD560D5B3E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C6AA8E8-DEF1-4C53-85B3-F1B539400C6A}" type="pres">
      <dgm:prSet presAssocID="{188357D7-B342-494D-AEE2-81EC89FBDF76}" presName="Name13" presStyleLbl="parChTrans1D2" presStyleIdx="2" presStyleCnt="6"/>
      <dgm:spPr/>
      <dgm:t>
        <a:bodyPr/>
        <a:lstStyle/>
        <a:p>
          <a:endParaRPr lang="it-IT"/>
        </a:p>
      </dgm:t>
    </dgm:pt>
    <dgm:pt modelId="{B73FA0FE-90C1-4432-8B7B-BC91F6C2B57A}" type="pres">
      <dgm:prSet presAssocID="{219EA289-7C29-4F6C-BCB1-9332EB62408E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505F18-1EF3-49C8-ACF0-ADB9A50F9149}" type="pres">
      <dgm:prSet presAssocID="{AD9DD497-2151-4140-8628-B223949E4BE0}" presName="Name13" presStyleLbl="parChTrans1D2" presStyleIdx="3" presStyleCnt="6"/>
      <dgm:spPr/>
      <dgm:t>
        <a:bodyPr/>
        <a:lstStyle/>
        <a:p>
          <a:endParaRPr lang="it-IT"/>
        </a:p>
      </dgm:t>
    </dgm:pt>
    <dgm:pt modelId="{B6FC4CFF-4EE2-45C4-9850-DAD1DFBF69C9}" type="pres">
      <dgm:prSet presAssocID="{2779121A-F3FF-4E04-8558-D437AC5EF135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359F37-58EB-4454-B55B-980B051D8E2F}" type="pres">
      <dgm:prSet presAssocID="{9080EC95-7321-4767-8488-6B3C2C948BBB}" presName="root" presStyleCnt="0"/>
      <dgm:spPr/>
    </dgm:pt>
    <dgm:pt modelId="{229F2C11-9BDC-4569-8BF6-5A5D858376FA}" type="pres">
      <dgm:prSet presAssocID="{9080EC95-7321-4767-8488-6B3C2C948BBB}" presName="rootComposite" presStyleCnt="0"/>
      <dgm:spPr/>
    </dgm:pt>
    <dgm:pt modelId="{D724B92D-C86E-4398-AD12-FC40B01FEA88}" type="pres">
      <dgm:prSet presAssocID="{9080EC95-7321-4767-8488-6B3C2C948BBB}" presName="rootText" presStyleLbl="node1" presStyleIdx="2" presStyleCnt="3"/>
      <dgm:spPr/>
      <dgm:t>
        <a:bodyPr/>
        <a:lstStyle/>
        <a:p>
          <a:endParaRPr lang="it-IT"/>
        </a:p>
      </dgm:t>
    </dgm:pt>
    <dgm:pt modelId="{0CD33B0D-4BB4-42F4-8008-ECD69A7FAE0C}" type="pres">
      <dgm:prSet presAssocID="{9080EC95-7321-4767-8488-6B3C2C948BBB}" presName="rootConnector" presStyleLbl="node1" presStyleIdx="2" presStyleCnt="3"/>
      <dgm:spPr/>
      <dgm:t>
        <a:bodyPr/>
        <a:lstStyle/>
        <a:p>
          <a:endParaRPr lang="it-IT"/>
        </a:p>
      </dgm:t>
    </dgm:pt>
    <dgm:pt modelId="{D4A598F5-B5FB-45FF-8B7C-081C691845BD}" type="pres">
      <dgm:prSet presAssocID="{9080EC95-7321-4767-8488-6B3C2C948BBB}" presName="childShape" presStyleCnt="0"/>
      <dgm:spPr/>
    </dgm:pt>
    <dgm:pt modelId="{27B0903E-CF2A-4FF9-8F56-B684960F935F}" type="pres">
      <dgm:prSet presAssocID="{58F38503-3FAD-4714-B595-80664E783C7F}" presName="Name13" presStyleLbl="parChTrans1D2" presStyleIdx="4" presStyleCnt="6"/>
      <dgm:spPr/>
      <dgm:t>
        <a:bodyPr/>
        <a:lstStyle/>
        <a:p>
          <a:endParaRPr lang="it-IT"/>
        </a:p>
      </dgm:t>
    </dgm:pt>
    <dgm:pt modelId="{ADDB4710-D16F-4306-ADC4-C44DA40B2503}" type="pres">
      <dgm:prSet presAssocID="{DFBC2992-C738-4EB9-99AA-56F14B1119F7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CB40AC-DFA9-4257-A359-02F194E36133}" type="pres">
      <dgm:prSet presAssocID="{4EA4EDBB-5F2E-43C9-81E6-F562F61BD7C8}" presName="Name13" presStyleLbl="parChTrans1D2" presStyleIdx="5" presStyleCnt="6"/>
      <dgm:spPr/>
      <dgm:t>
        <a:bodyPr/>
        <a:lstStyle/>
        <a:p>
          <a:endParaRPr lang="it-IT"/>
        </a:p>
      </dgm:t>
    </dgm:pt>
    <dgm:pt modelId="{76F2C2AD-A568-40D4-AC65-E3E49D84570D}" type="pres">
      <dgm:prSet presAssocID="{669A8278-59BB-45A3-8048-EE50F2A64D65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4E6EA5F-640C-4F2A-89B0-A2C30FF3A091}" type="presOf" srcId="{669A8278-59BB-45A3-8048-EE50F2A64D65}" destId="{76F2C2AD-A568-40D4-AC65-E3E49D84570D}" srcOrd="0" destOrd="0" presId="urn:microsoft.com/office/officeart/2005/8/layout/hierarchy3"/>
    <dgm:cxn modelId="{9FD9D1A0-B07B-4394-AFD4-CE0B88938BF0}" srcId="{BEC6EAC4-FBBF-4D6E-B797-417BC2E6C1A4}" destId="{06392433-2EB5-48F0-B682-BDC2280AE7D5}" srcOrd="0" destOrd="0" parTransId="{1FA007FC-4396-4F45-AC8C-73550336D0BC}" sibTransId="{E4030D83-C62E-4447-82C9-71993E97871F}"/>
    <dgm:cxn modelId="{C427C475-2585-40D8-A2B6-08946BA6F2F9}" type="presOf" srcId="{2779121A-F3FF-4E04-8558-D437AC5EF135}" destId="{B6FC4CFF-4EE2-45C4-9850-DAD1DFBF69C9}" srcOrd="0" destOrd="0" presId="urn:microsoft.com/office/officeart/2005/8/layout/hierarchy3"/>
    <dgm:cxn modelId="{3A234B3A-B8BB-47F3-A818-CAD7DF839077}" type="presOf" srcId="{476223BD-E7A7-4BA5-AF2D-BF86FFC7AB7C}" destId="{F79F8BEF-E12B-4648-88FB-0A30A26555DA}" srcOrd="0" destOrd="0" presId="urn:microsoft.com/office/officeart/2005/8/layout/hierarchy3"/>
    <dgm:cxn modelId="{D0CF1371-9727-4495-BE40-EE0C499449DA}" type="presOf" srcId="{9065E9B2-EBD6-49C9-A78E-096DD09A2DB3}" destId="{3ED4D6B4-4060-43CA-863F-DC235FECED5D}" srcOrd="0" destOrd="0" presId="urn:microsoft.com/office/officeart/2005/8/layout/hierarchy3"/>
    <dgm:cxn modelId="{13E84A35-8788-43D2-A4AF-EAF739842089}" type="presOf" srcId="{1CDA0589-8CAB-42E0-A234-CBDD560D5B3E}" destId="{1F42D673-389D-4B3B-AB01-99D9F2517FEC}" srcOrd="0" destOrd="0" presId="urn:microsoft.com/office/officeart/2005/8/layout/hierarchy3"/>
    <dgm:cxn modelId="{B769F266-218A-4B9E-BDDA-03490AC93BB0}" type="presOf" srcId="{DFBC2992-C738-4EB9-99AA-56F14B1119F7}" destId="{ADDB4710-D16F-4306-ADC4-C44DA40B2503}" srcOrd="0" destOrd="0" presId="urn:microsoft.com/office/officeart/2005/8/layout/hierarchy3"/>
    <dgm:cxn modelId="{E4E3C281-E4B7-4159-9C2E-8A081657DD5B}" srcId="{476223BD-E7A7-4BA5-AF2D-BF86FFC7AB7C}" destId="{2779121A-F3FF-4E04-8558-D437AC5EF135}" srcOrd="2" destOrd="0" parTransId="{AD9DD497-2151-4140-8628-B223949E4BE0}" sibTransId="{6284306A-1124-4540-A8AE-EA853FD1EC38}"/>
    <dgm:cxn modelId="{65C21A4F-A358-43C4-95B9-EF56F5BFFC54}" type="presOf" srcId="{AD9DD497-2151-4140-8628-B223949E4BE0}" destId="{DD505F18-1EF3-49C8-ACF0-ADB9A50F9149}" srcOrd="0" destOrd="0" presId="urn:microsoft.com/office/officeart/2005/8/layout/hierarchy3"/>
    <dgm:cxn modelId="{DBD5AE1A-20F8-4DB5-95EA-AEE31BC93E90}" type="presOf" srcId="{9080EC95-7321-4767-8488-6B3C2C948BBB}" destId="{D724B92D-C86E-4398-AD12-FC40B01FEA88}" srcOrd="0" destOrd="0" presId="urn:microsoft.com/office/officeart/2005/8/layout/hierarchy3"/>
    <dgm:cxn modelId="{CAF68267-704C-4D6B-B0B9-82861846BFE0}" type="presOf" srcId="{4EA4EDBB-5F2E-43C9-81E6-F562F61BD7C8}" destId="{ACCB40AC-DFA9-4257-A359-02F194E36133}" srcOrd="0" destOrd="0" presId="urn:microsoft.com/office/officeart/2005/8/layout/hierarchy3"/>
    <dgm:cxn modelId="{438C72AD-724A-4574-A680-002F47A8BA0A}" srcId="{476223BD-E7A7-4BA5-AF2D-BF86FFC7AB7C}" destId="{1CDA0589-8CAB-42E0-A234-CBDD560D5B3E}" srcOrd="0" destOrd="0" parTransId="{09E1781B-7EF3-4484-83EA-D95D8FAAB152}" sibTransId="{B1C76FEA-2F4E-4E89-91D8-501DED98C7D8}"/>
    <dgm:cxn modelId="{DE7899C7-B7C4-4387-A75D-89ADD5251A78}" type="presOf" srcId="{188357D7-B342-494D-AEE2-81EC89FBDF76}" destId="{EC6AA8E8-DEF1-4C53-85B3-F1B539400C6A}" srcOrd="0" destOrd="0" presId="urn:microsoft.com/office/officeart/2005/8/layout/hierarchy3"/>
    <dgm:cxn modelId="{86BD885C-0B7A-464F-8973-3CB38273A0A2}" type="presOf" srcId="{476223BD-E7A7-4BA5-AF2D-BF86FFC7AB7C}" destId="{5994A483-9D72-47BD-836F-6FFEEBF12405}" srcOrd="1" destOrd="0" presId="urn:microsoft.com/office/officeart/2005/8/layout/hierarchy3"/>
    <dgm:cxn modelId="{F0EB5AC9-5506-4B31-9CA4-EB82AA77FE0C}" type="presOf" srcId="{9080EC95-7321-4767-8488-6B3C2C948BBB}" destId="{0CD33B0D-4BB4-42F4-8008-ECD69A7FAE0C}" srcOrd="1" destOrd="0" presId="urn:microsoft.com/office/officeart/2005/8/layout/hierarchy3"/>
    <dgm:cxn modelId="{E5BF9CAE-F245-4CC3-A25C-FA400666F663}" srcId="{BEC6EAC4-FBBF-4D6E-B797-417BC2E6C1A4}" destId="{9080EC95-7321-4767-8488-6B3C2C948BBB}" srcOrd="2" destOrd="0" parTransId="{E36C15B6-6AA2-4BB1-8FC6-757E54C23FF2}" sibTransId="{A52C8D1E-9B92-40B8-A88A-4460F3506BBB}"/>
    <dgm:cxn modelId="{92F076AD-F7C3-4182-ACB0-3A08EDA5A568}" srcId="{9080EC95-7321-4767-8488-6B3C2C948BBB}" destId="{DFBC2992-C738-4EB9-99AA-56F14B1119F7}" srcOrd="0" destOrd="0" parTransId="{58F38503-3FAD-4714-B595-80664E783C7F}" sibTransId="{8055150B-7D9D-4FD9-8AB5-01C234AFD7DE}"/>
    <dgm:cxn modelId="{D7755C2A-A774-473C-B0F0-4BDBEE751A3F}" srcId="{476223BD-E7A7-4BA5-AF2D-BF86FFC7AB7C}" destId="{219EA289-7C29-4F6C-BCB1-9332EB62408E}" srcOrd="1" destOrd="0" parTransId="{188357D7-B342-494D-AEE2-81EC89FBDF76}" sibTransId="{76FCCF3B-17EE-450E-9114-D8066F5211F4}"/>
    <dgm:cxn modelId="{28B0479D-F5B3-4E8F-AB9C-8FCEA37F276C}" type="presOf" srcId="{219EA289-7C29-4F6C-BCB1-9332EB62408E}" destId="{B73FA0FE-90C1-4432-8B7B-BC91F6C2B57A}" srcOrd="0" destOrd="0" presId="urn:microsoft.com/office/officeart/2005/8/layout/hierarchy3"/>
    <dgm:cxn modelId="{86F66D90-653D-48E3-9639-B63015C16180}" type="presOf" srcId="{F1EA2C9C-21CE-414F-9F40-3536A0F56726}" destId="{45E1504C-5511-4D61-906E-F26A27AD9F8C}" srcOrd="0" destOrd="0" presId="urn:microsoft.com/office/officeart/2005/8/layout/hierarchy3"/>
    <dgm:cxn modelId="{56AC7C60-E2DD-4694-A5CC-5647168277D3}" type="presOf" srcId="{06392433-2EB5-48F0-B682-BDC2280AE7D5}" destId="{E51DA7AD-D098-4A74-A2C0-9C144DEE9A7C}" srcOrd="1" destOrd="0" presId="urn:microsoft.com/office/officeart/2005/8/layout/hierarchy3"/>
    <dgm:cxn modelId="{47D8D5BC-EFC3-4039-B6C6-346E602E0D47}" type="presOf" srcId="{06392433-2EB5-48F0-B682-BDC2280AE7D5}" destId="{BA344DDC-906E-4760-AD1B-FE8A216EBA48}" srcOrd="0" destOrd="0" presId="urn:microsoft.com/office/officeart/2005/8/layout/hierarchy3"/>
    <dgm:cxn modelId="{CEF2CCAA-5DA7-4CA8-971B-F4BE3406C4F2}" srcId="{BEC6EAC4-FBBF-4D6E-B797-417BC2E6C1A4}" destId="{476223BD-E7A7-4BA5-AF2D-BF86FFC7AB7C}" srcOrd="1" destOrd="0" parTransId="{6CF98B75-EE98-427D-8B6B-52FFB2B28672}" sibTransId="{692DCE3B-EE4F-41AF-B2E0-08859E537B84}"/>
    <dgm:cxn modelId="{3DBDA342-8885-4918-9685-C41ED9E11C75}" type="presOf" srcId="{BEC6EAC4-FBBF-4D6E-B797-417BC2E6C1A4}" destId="{838985B5-9A7E-4E0C-BDC4-7E7BEDA1DC90}" srcOrd="0" destOrd="0" presId="urn:microsoft.com/office/officeart/2005/8/layout/hierarchy3"/>
    <dgm:cxn modelId="{A0D77105-EE7B-49A4-85F9-826207C21F05}" type="presOf" srcId="{09E1781B-7EF3-4484-83EA-D95D8FAAB152}" destId="{129A001D-8213-4489-A0BF-927DA59C381D}" srcOrd="0" destOrd="0" presId="urn:microsoft.com/office/officeart/2005/8/layout/hierarchy3"/>
    <dgm:cxn modelId="{5DFDFFB6-59D0-4F19-BA0A-14C000806DFE}" srcId="{9080EC95-7321-4767-8488-6B3C2C948BBB}" destId="{669A8278-59BB-45A3-8048-EE50F2A64D65}" srcOrd="1" destOrd="0" parTransId="{4EA4EDBB-5F2E-43C9-81E6-F562F61BD7C8}" sibTransId="{32FD21BE-30E2-4F54-AA1D-1193F502D286}"/>
    <dgm:cxn modelId="{F41FB563-544C-4BC8-BC2A-4EBB9F230FFF}" srcId="{06392433-2EB5-48F0-B682-BDC2280AE7D5}" destId="{9065E9B2-EBD6-49C9-A78E-096DD09A2DB3}" srcOrd="0" destOrd="0" parTransId="{F1EA2C9C-21CE-414F-9F40-3536A0F56726}" sibTransId="{93D74579-E612-4E77-83F5-6BB99D928E53}"/>
    <dgm:cxn modelId="{3280B7CD-E648-40EE-BBF9-90A82C42B343}" type="presOf" srcId="{58F38503-3FAD-4714-B595-80664E783C7F}" destId="{27B0903E-CF2A-4FF9-8F56-B684960F935F}" srcOrd="0" destOrd="0" presId="urn:microsoft.com/office/officeart/2005/8/layout/hierarchy3"/>
    <dgm:cxn modelId="{7BC2D98E-7747-4DD4-90A8-8781D2E9CA38}" type="presParOf" srcId="{838985B5-9A7E-4E0C-BDC4-7E7BEDA1DC90}" destId="{48C41009-E4FB-4083-A280-95967206015F}" srcOrd="0" destOrd="0" presId="urn:microsoft.com/office/officeart/2005/8/layout/hierarchy3"/>
    <dgm:cxn modelId="{362D470A-A6C3-4A91-AA45-2353137B146B}" type="presParOf" srcId="{48C41009-E4FB-4083-A280-95967206015F}" destId="{52C943D9-0D2D-437E-B0E7-450002D4147E}" srcOrd="0" destOrd="0" presId="urn:microsoft.com/office/officeart/2005/8/layout/hierarchy3"/>
    <dgm:cxn modelId="{E702BD47-880E-420B-8F10-DFD29A06DD49}" type="presParOf" srcId="{52C943D9-0D2D-437E-B0E7-450002D4147E}" destId="{BA344DDC-906E-4760-AD1B-FE8A216EBA48}" srcOrd="0" destOrd="0" presId="urn:microsoft.com/office/officeart/2005/8/layout/hierarchy3"/>
    <dgm:cxn modelId="{3263BA1E-9D1C-432F-8248-74F11176CAC1}" type="presParOf" srcId="{52C943D9-0D2D-437E-B0E7-450002D4147E}" destId="{E51DA7AD-D098-4A74-A2C0-9C144DEE9A7C}" srcOrd="1" destOrd="0" presId="urn:microsoft.com/office/officeart/2005/8/layout/hierarchy3"/>
    <dgm:cxn modelId="{E6B0CE45-66B2-4C01-8698-31650A0C21C4}" type="presParOf" srcId="{48C41009-E4FB-4083-A280-95967206015F}" destId="{03A6DE49-6522-4B10-84A5-BCCFB985BC7C}" srcOrd="1" destOrd="0" presId="urn:microsoft.com/office/officeart/2005/8/layout/hierarchy3"/>
    <dgm:cxn modelId="{8B682EBB-25BE-46B1-BEFE-8885ED13670E}" type="presParOf" srcId="{03A6DE49-6522-4B10-84A5-BCCFB985BC7C}" destId="{45E1504C-5511-4D61-906E-F26A27AD9F8C}" srcOrd="0" destOrd="0" presId="urn:microsoft.com/office/officeart/2005/8/layout/hierarchy3"/>
    <dgm:cxn modelId="{D6E26450-05BA-470A-AEC0-25A89B98DAFC}" type="presParOf" srcId="{03A6DE49-6522-4B10-84A5-BCCFB985BC7C}" destId="{3ED4D6B4-4060-43CA-863F-DC235FECED5D}" srcOrd="1" destOrd="0" presId="urn:microsoft.com/office/officeart/2005/8/layout/hierarchy3"/>
    <dgm:cxn modelId="{26180503-9A8D-497F-87CC-B2EBC88B2D84}" type="presParOf" srcId="{838985B5-9A7E-4E0C-BDC4-7E7BEDA1DC90}" destId="{6F0E64F8-10BC-4CF2-9DE9-FC8DB1368CDA}" srcOrd="1" destOrd="0" presId="urn:microsoft.com/office/officeart/2005/8/layout/hierarchy3"/>
    <dgm:cxn modelId="{94DB0F25-FDB6-440C-BB5F-2AC3CADDFBBB}" type="presParOf" srcId="{6F0E64F8-10BC-4CF2-9DE9-FC8DB1368CDA}" destId="{FDF9D5E4-DDCC-4892-807D-9BE51E6516B4}" srcOrd="0" destOrd="0" presId="urn:microsoft.com/office/officeart/2005/8/layout/hierarchy3"/>
    <dgm:cxn modelId="{9B1C9F79-B005-45EA-B127-3F8C4EA4CEAB}" type="presParOf" srcId="{FDF9D5E4-DDCC-4892-807D-9BE51E6516B4}" destId="{F79F8BEF-E12B-4648-88FB-0A30A26555DA}" srcOrd="0" destOrd="0" presId="urn:microsoft.com/office/officeart/2005/8/layout/hierarchy3"/>
    <dgm:cxn modelId="{42B28B1C-6AA4-489B-B14F-9EDCF04EC1B4}" type="presParOf" srcId="{FDF9D5E4-DDCC-4892-807D-9BE51E6516B4}" destId="{5994A483-9D72-47BD-836F-6FFEEBF12405}" srcOrd="1" destOrd="0" presId="urn:microsoft.com/office/officeart/2005/8/layout/hierarchy3"/>
    <dgm:cxn modelId="{7C10D100-97B3-439C-AFAD-7A6961D308A7}" type="presParOf" srcId="{6F0E64F8-10BC-4CF2-9DE9-FC8DB1368CDA}" destId="{45F04E87-A8C9-4AAB-8EA8-4CD979573C28}" srcOrd="1" destOrd="0" presId="urn:microsoft.com/office/officeart/2005/8/layout/hierarchy3"/>
    <dgm:cxn modelId="{B66A8D5C-1C53-4A71-9097-80FC48FE9483}" type="presParOf" srcId="{45F04E87-A8C9-4AAB-8EA8-4CD979573C28}" destId="{129A001D-8213-4489-A0BF-927DA59C381D}" srcOrd="0" destOrd="0" presId="urn:microsoft.com/office/officeart/2005/8/layout/hierarchy3"/>
    <dgm:cxn modelId="{D7CD08CB-DFB7-4137-A288-52D540511D09}" type="presParOf" srcId="{45F04E87-A8C9-4AAB-8EA8-4CD979573C28}" destId="{1F42D673-389D-4B3B-AB01-99D9F2517FEC}" srcOrd="1" destOrd="0" presId="urn:microsoft.com/office/officeart/2005/8/layout/hierarchy3"/>
    <dgm:cxn modelId="{F39AA003-1C0A-4CE7-AADA-78BCF1E858B5}" type="presParOf" srcId="{45F04E87-A8C9-4AAB-8EA8-4CD979573C28}" destId="{EC6AA8E8-DEF1-4C53-85B3-F1B539400C6A}" srcOrd="2" destOrd="0" presId="urn:microsoft.com/office/officeart/2005/8/layout/hierarchy3"/>
    <dgm:cxn modelId="{EEC5270D-FEEF-46EC-BDC5-7303EE47C596}" type="presParOf" srcId="{45F04E87-A8C9-4AAB-8EA8-4CD979573C28}" destId="{B73FA0FE-90C1-4432-8B7B-BC91F6C2B57A}" srcOrd="3" destOrd="0" presId="urn:microsoft.com/office/officeart/2005/8/layout/hierarchy3"/>
    <dgm:cxn modelId="{6B8875EE-785F-46CD-8F59-3A1FC50AE14D}" type="presParOf" srcId="{45F04E87-A8C9-4AAB-8EA8-4CD979573C28}" destId="{DD505F18-1EF3-49C8-ACF0-ADB9A50F9149}" srcOrd="4" destOrd="0" presId="urn:microsoft.com/office/officeart/2005/8/layout/hierarchy3"/>
    <dgm:cxn modelId="{F09E3F3B-D6BF-4CBF-BD59-55F71A520B87}" type="presParOf" srcId="{45F04E87-A8C9-4AAB-8EA8-4CD979573C28}" destId="{B6FC4CFF-4EE2-45C4-9850-DAD1DFBF69C9}" srcOrd="5" destOrd="0" presId="urn:microsoft.com/office/officeart/2005/8/layout/hierarchy3"/>
    <dgm:cxn modelId="{A0360C19-4B2C-458B-9796-1F496D0625CF}" type="presParOf" srcId="{838985B5-9A7E-4E0C-BDC4-7E7BEDA1DC90}" destId="{03359F37-58EB-4454-B55B-980B051D8E2F}" srcOrd="2" destOrd="0" presId="urn:microsoft.com/office/officeart/2005/8/layout/hierarchy3"/>
    <dgm:cxn modelId="{B0CCD7E8-C008-4114-800A-C469463FB877}" type="presParOf" srcId="{03359F37-58EB-4454-B55B-980B051D8E2F}" destId="{229F2C11-9BDC-4569-8BF6-5A5D858376FA}" srcOrd="0" destOrd="0" presId="urn:microsoft.com/office/officeart/2005/8/layout/hierarchy3"/>
    <dgm:cxn modelId="{9381E14C-FA3F-420E-81E0-2F8E770EDC5E}" type="presParOf" srcId="{229F2C11-9BDC-4569-8BF6-5A5D858376FA}" destId="{D724B92D-C86E-4398-AD12-FC40B01FEA88}" srcOrd="0" destOrd="0" presId="urn:microsoft.com/office/officeart/2005/8/layout/hierarchy3"/>
    <dgm:cxn modelId="{2AD194EF-13B6-4434-9719-AC563E056F2E}" type="presParOf" srcId="{229F2C11-9BDC-4569-8BF6-5A5D858376FA}" destId="{0CD33B0D-4BB4-42F4-8008-ECD69A7FAE0C}" srcOrd="1" destOrd="0" presId="urn:microsoft.com/office/officeart/2005/8/layout/hierarchy3"/>
    <dgm:cxn modelId="{4AAC96E5-304E-46AC-A001-C9D8F9ACA0D2}" type="presParOf" srcId="{03359F37-58EB-4454-B55B-980B051D8E2F}" destId="{D4A598F5-B5FB-45FF-8B7C-081C691845BD}" srcOrd="1" destOrd="0" presId="urn:microsoft.com/office/officeart/2005/8/layout/hierarchy3"/>
    <dgm:cxn modelId="{D6FA60F8-C05A-43C0-92CA-F443FFE69E8B}" type="presParOf" srcId="{D4A598F5-B5FB-45FF-8B7C-081C691845BD}" destId="{27B0903E-CF2A-4FF9-8F56-B684960F935F}" srcOrd="0" destOrd="0" presId="urn:microsoft.com/office/officeart/2005/8/layout/hierarchy3"/>
    <dgm:cxn modelId="{A2FD584B-56D1-4E48-B6ED-74818D6DAF55}" type="presParOf" srcId="{D4A598F5-B5FB-45FF-8B7C-081C691845BD}" destId="{ADDB4710-D16F-4306-ADC4-C44DA40B2503}" srcOrd="1" destOrd="0" presId="urn:microsoft.com/office/officeart/2005/8/layout/hierarchy3"/>
    <dgm:cxn modelId="{9C6A8C3B-0CB6-46A6-B182-485E2A516501}" type="presParOf" srcId="{D4A598F5-B5FB-45FF-8B7C-081C691845BD}" destId="{ACCB40AC-DFA9-4257-A359-02F194E36133}" srcOrd="2" destOrd="0" presId="urn:microsoft.com/office/officeart/2005/8/layout/hierarchy3"/>
    <dgm:cxn modelId="{766643D0-A54F-417D-AC1C-E01CBC48648C}" type="presParOf" srcId="{D4A598F5-B5FB-45FF-8B7C-081C691845BD}" destId="{76F2C2AD-A568-40D4-AC65-E3E49D84570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DDB39A-F0B3-4165-8AA4-6BDB8AC5AE41}" type="doc">
      <dgm:prSet loTypeId="urn:microsoft.com/office/officeart/2005/8/layout/hierarchy5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it-IT"/>
        </a:p>
      </dgm:t>
    </dgm:pt>
    <dgm:pt modelId="{ADB8AF88-ABC5-40FC-BE05-02973579ABAE}">
      <dgm:prSet phldrT="[Testo]"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Electricity, PV, at 3kWp, flat roof installation, Multi Si</a:t>
          </a:r>
          <a:endParaRPr lang="it-IT" sz="1400" dirty="0">
            <a:solidFill>
              <a:schemeClr val="tx1"/>
            </a:solidFill>
          </a:endParaRPr>
        </a:p>
      </dgm:t>
    </dgm:pt>
    <dgm:pt modelId="{99D476F3-E938-4C10-80A1-8D5CFEAE9332}" type="parTrans" cxnId="{B709B5FB-737B-464D-8170-71E1940EB2EE}">
      <dgm:prSet/>
      <dgm:spPr/>
      <dgm:t>
        <a:bodyPr/>
        <a:lstStyle/>
        <a:p>
          <a:endParaRPr lang="it-IT"/>
        </a:p>
      </dgm:t>
    </dgm:pt>
    <dgm:pt modelId="{ED24F112-59A2-489E-8E8D-C91C04C6AC6A}" type="sibTrans" cxnId="{B709B5FB-737B-464D-8170-71E1940EB2EE}">
      <dgm:prSet/>
      <dgm:spPr/>
      <dgm:t>
        <a:bodyPr/>
        <a:lstStyle/>
        <a:p>
          <a:endParaRPr lang="it-IT"/>
        </a:p>
      </dgm:t>
    </dgm:pt>
    <dgm:pt modelId="{56B33775-1132-44FE-81FA-4CB94D3DA26A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1,06 m Multi-Si Wafer</a:t>
          </a:r>
          <a:endParaRPr lang="it-IT" dirty="0">
            <a:solidFill>
              <a:schemeClr val="tx1"/>
            </a:solidFill>
          </a:endParaRPr>
        </a:p>
      </dgm:t>
    </dgm:pt>
    <dgm:pt modelId="{737D6931-6471-4304-965E-5FEF19ED02DB}" type="parTrans" cxnId="{D5DAEFE2-0497-4985-B2FC-71ED8476FBFC}">
      <dgm:prSet/>
      <dgm:spPr/>
      <dgm:t>
        <a:bodyPr/>
        <a:lstStyle/>
        <a:p>
          <a:endParaRPr lang="it-IT" dirty="0"/>
        </a:p>
      </dgm:t>
    </dgm:pt>
    <dgm:pt modelId="{0B0C0CD5-2730-4CFB-8B70-A1C04625F62B}" type="sibTrans" cxnId="{D5DAEFE2-0497-4985-B2FC-71ED8476FBFC}">
      <dgm:prSet/>
      <dgm:spPr/>
      <dgm:t>
        <a:bodyPr/>
        <a:lstStyle/>
        <a:p>
          <a:endParaRPr lang="it-IT"/>
        </a:p>
      </dgm:t>
    </dgm:pt>
    <dgm:pt modelId="{F15E2DE9-5998-461B-BF54-FECEC5C5735D}">
      <dgm:prSet phldrT="[Testo]"/>
      <dgm:spPr/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1,14 kg Silicon Multi-Si</a:t>
          </a:r>
          <a:endParaRPr lang="it-IT" dirty="0">
            <a:solidFill>
              <a:schemeClr val="tx1"/>
            </a:solidFill>
          </a:endParaRPr>
        </a:p>
      </dgm:t>
    </dgm:pt>
    <dgm:pt modelId="{50C19DFE-3335-4BDF-A057-1A99D6FDF4BE}" type="parTrans" cxnId="{723841CB-61D5-4E1E-9F27-CF429EB5BB1E}">
      <dgm:prSet/>
      <dgm:spPr/>
      <dgm:t>
        <a:bodyPr/>
        <a:lstStyle/>
        <a:p>
          <a:endParaRPr lang="it-IT" dirty="0"/>
        </a:p>
      </dgm:t>
    </dgm:pt>
    <dgm:pt modelId="{37DEDCD7-2A00-4021-9537-BA3F19B4B749}" type="sibTrans" cxnId="{723841CB-61D5-4E1E-9F27-CF429EB5BB1E}">
      <dgm:prSet/>
      <dgm:spPr/>
      <dgm:t>
        <a:bodyPr/>
        <a:lstStyle/>
        <a:p>
          <a:endParaRPr lang="it-IT"/>
        </a:p>
      </dgm:t>
    </dgm:pt>
    <dgm:pt modelId="{4EF169C4-9882-4717-A5A4-8681F2E1D684}">
      <dgm:prSet phldrT="[Testo]" custT="1"/>
      <dgm:spPr/>
      <dgm:t>
        <a:bodyPr/>
        <a:lstStyle/>
        <a:p>
          <a:r>
            <a:rPr lang="it-IT" sz="1600" dirty="0" smtClean="0"/>
            <a:t>Cella FV</a:t>
          </a:r>
          <a:endParaRPr lang="it-IT" sz="1600" dirty="0"/>
        </a:p>
      </dgm:t>
    </dgm:pt>
    <dgm:pt modelId="{9C44EE18-6A02-4645-8EE3-344A534E9A87}" type="parTrans" cxnId="{AAEA7F60-A4FA-4080-940D-C650F787115F}">
      <dgm:prSet/>
      <dgm:spPr/>
      <dgm:t>
        <a:bodyPr/>
        <a:lstStyle/>
        <a:p>
          <a:endParaRPr lang="it-IT"/>
        </a:p>
      </dgm:t>
    </dgm:pt>
    <dgm:pt modelId="{C7E0E8B6-6786-4729-B972-98ED1E34B7C7}" type="sibTrans" cxnId="{AAEA7F60-A4FA-4080-940D-C650F787115F}">
      <dgm:prSet/>
      <dgm:spPr/>
      <dgm:t>
        <a:bodyPr/>
        <a:lstStyle/>
        <a:p>
          <a:endParaRPr lang="it-IT"/>
        </a:p>
      </dgm:t>
    </dgm:pt>
    <dgm:pt modelId="{491497FD-E0DA-4B55-8380-242F38F7564B}">
      <dgm:prSet phldrT="[Testo]" custT="1"/>
      <dgm:spPr/>
      <dgm:t>
        <a:bodyPr/>
        <a:lstStyle/>
        <a:p>
          <a:r>
            <a:rPr lang="it-IT" sz="1600" dirty="0" smtClean="0"/>
            <a:t>Wafer</a:t>
          </a:r>
          <a:endParaRPr lang="it-IT" sz="1600" dirty="0"/>
        </a:p>
      </dgm:t>
    </dgm:pt>
    <dgm:pt modelId="{92A0547A-1660-40DE-8B02-A431B401CF54}" type="parTrans" cxnId="{ACDABA11-E391-4177-A0D2-B04246750D3F}">
      <dgm:prSet/>
      <dgm:spPr/>
      <dgm:t>
        <a:bodyPr/>
        <a:lstStyle/>
        <a:p>
          <a:endParaRPr lang="it-IT"/>
        </a:p>
      </dgm:t>
    </dgm:pt>
    <dgm:pt modelId="{A34882D2-DF08-4487-A2E4-57143D1C6FA3}" type="sibTrans" cxnId="{ACDABA11-E391-4177-A0D2-B04246750D3F}">
      <dgm:prSet/>
      <dgm:spPr/>
      <dgm:t>
        <a:bodyPr/>
        <a:lstStyle/>
        <a:p>
          <a:endParaRPr lang="it-IT"/>
        </a:p>
      </dgm:t>
    </dgm:pt>
    <dgm:pt modelId="{A1F4B476-98D4-486F-BC45-0CC306CF4E37}">
      <dgm:prSet phldrT="[Testo]" custT="1"/>
      <dgm:spPr/>
      <dgm:t>
        <a:bodyPr/>
        <a:lstStyle/>
        <a:p>
          <a:r>
            <a:rPr lang="it-IT" sz="1800" dirty="0" smtClean="0"/>
            <a:t>Silicio</a:t>
          </a:r>
          <a:endParaRPr lang="it-IT" sz="1800" dirty="0"/>
        </a:p>
      </dgm:t>
    </dgm:pt>
    <dgm:pt modelId="{1D7D6329-C834-4BA5-8AFF-216E87A4F4C2}" type="parTrans" cxnId="{1D8709DB-FB9C-4C36-A4D6-45FA640DFF94}">
      <dgm:prSet/>
      <dgm:spPr/>
      <dgm:t>
        <a:bodyPr/>
        <a:lstStyle/>
        <a:p>
          <a:endParaRPr lang="it-IT"/>
        </a:p>
      </dgm:t>
    </dgm:pt>
    <dgm:pt modelId="{A07F8F86-7C6E-4D2E-86CC-9A539D184037}" type="sibTrans" cxnId="{1D8709DB-FB9C-4C36-A4D6-45FA640DFF94}">
      <dgm:prSet/>
      <dgm:spPr/>
      <dgm:t>
        <a:bodyPr/>
        <a:lstStyle/>
        <a:p>
          <a:endParaRPr lang="it-IT"/>
        </a:p>
      </dgm:t>
    </dgm:pt>
    <dgm:pt modelId="{204F8E75-2A94-481E-BD4C-3C20C3ADCDE6}">
      <dgm:prSet custT="1"/>
      <dgm:spPr/>
      <dgm:t>
        <a:bodyPr/>
        <a:lstStyle/>
        <a:p>
          <a:r>
            <a:rPr lang="it-IT" sz="1600" dirty="0" smtClean="0"/>
            <a:t>Elettricità da FV</a:t>
          </a:r>
          <a:endParaRPr lang="it-IT" sz="1600" dirty="0"/>
        </a:p>
      </dgm:t>
    </dgm:pt>
    <dgm:pt modelId="{B63AB8FB-AB12-4CE6-AE47-5E79CA6A30E7}" type="parTrans" cxnId="{1F4EFB30-A48F-4B04-BC9F-9CE3EDF0EA28}">
      <dgm:prSet/>
      <dgm:spPr/>
      <dgm:t>
        <a:bodyPr/>
        <a:lstStyle/>
        <a:p>
          <a:endParaRPr lang="it-IT"/>
        </a:p>
      </dgm:t>
    </dgm:pt>
    <dgm:pt modelId="{7E723C9A-C432-4700-9C97-FBD6827EC835}" type="sibTrans" cxnId="{1F4EFB30-A48F-4B04-BC9F-9CE3EDF0EA28}">
      <dgm:prSet/>
      <dgm:spPr/>
      <dgm:t>
        <a:bodyPr/>
        <a:lstStyle/>
        <a:p>
          <a:endParaRPr lang="it-IT"/>
        </a:p>
      </dgm:t>
    </dgm:pt>
    <dgm:pt modelId="{1692D433-4F98-4414-8F7A-8FDF2489C801}">
      <dgm:prSet custT="1"/>
      <dgm:spPr/>
      <dgm:t>
        <a:bodyPr/>
        <a:lstStyle/>
        <a:p>
          <a:r>
            <a:rPr lang="it-IT" sz="1600" dirty="0" smtClean="0"/>
            <a:t>Impianto FV</a:t>
          </a:r>
          <a:endParaRPr lang="it-IT" sz="1600" dirty="0"/>
        </a:p>
      </dgm:t>
    </dgm:pt>
    <dgm:pt modelId="{7540717F-87CF-4834-8B41-8BE4A4EE0189}" type="parTrans" cxnId="{7ED83574-3F6F-4FF6-83F1-5E1FD982C922}">
      <dgm:prSet/>
      <dgm:spPr/>
      <dgm:t>
        <a:bodyPr/>
        <a:lstStyle/>
        <a:p>
          <a:endParaRPr lang="it-IT"/>
        </a:p>
      </dgm:t>
    </dgm:pt>
    <dgm:pt modelId="{E55D4C66-9302-45AF-82E3-C663B679E71E}" type="sibTrans" cxnId="{7ED83574-3F6F-4FF6-83F1-5E1FD982C922}">
      <dgm:prSet/>
      <dgm:spPr/>
      <dgm:t>
        <a:bodyPr/>
        <a:lstStyle/>
        <a:p>
          <a:endParaRPr lang="it-IT"/>
        </a:p>
      </dgm:t>
    </dgm:pt>
    <dgm:pt modelId="{069A0ED9-7B69-44F4-BFDB-6B2D0912077E}">
      <dgm:prSet/>
      <dgm:spPr/>
      <dgm:t>
        <a:bodyPr/>
        <a:lstStyle/>
        <a:p>
          <a:endParaRPr lang="it-IT" dirty="0"/>
        </a:p>
      </dgm:t>
    </dgm:pt>
    <dgm:pt modelId="{E60A08F4-AFA6-4E54-94C9-ACD092E8E06F}" type="parTrans" cxnId="{433577B3-071D-44D0-87C0-2DEED37C69A2}">
      <dgm:prSet/>
      <dgm:spPr/>
      <dgm:t>
        <a:bodyPr/>
        <a:lstStyle/>
        <a:p>
          <a:endParaRPr lang="it-IT"/>
        </a:p>
      </dgm:t>
    </dgm:pt>
    <dgm:pt modelId="{853E883C-48C7-4F5D-A8B3-85135941C7BE}" type="sibTrans" cxnId="{433577B3-071D-44D0-87C0-2DEED37C69A2}">
      <dgm:prSet/>
      <dgm:spPr/>
      <dgm:t>
        <a:bodyPr/>
        <a:lstStyle/>
        <a:p>
          <a:endParaRPr lang="it-IT"/>
        </a:p>
      </dgm:t>
    </dgm:pt>
    <dgm:pt modelId="{E09280B1-3C16-4670-921C-E00DA810A61E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0,93 m Photovoltaic Cell</a:t>
          </a:r>
          <a:endParaRPr lang="it-IT" sz="1200" dirty="0">
            <a:solidFill>
              <a:schemeClr val="tx1"/>
            </a:solidFill>
          </a:endParaRPr>
        </a:p>
      </dgm:t>
    </dgm:pt>
    <dgm:pt modelId="{A031F37B-AE63-4E60-87D6-4A7248D4A012}" type="parTrans" cxnId="{307893E5-E867-4B29-9644-A989746009D0}">
      <dgm:prSet/>
      <dgm:spPr/>
      <dgm:t>
        <a:bodyPr/>
        <a:lstStyle/>
        <a:p>
          <a:endParaRPr lang="it-IT" dirty="0"/>
        </a:p>
      </dgm:t>
    </dgm:pt>
    <dgm:pt modelId="{6702C746-A1C9-4A54-B0E6-B31F9A9FB2DE}" type="sibTrans" cxnId="{307893E5-E867-4B29-9644-A989746009D0}">
      <dgm:prSet/>
      <dgm:spPr/>
      <dgm:t>
        <a:bodyPr/>
        <a:lstStyle/>
        <a:p>
          <a:endParaRPr lang="it-IT"/>
        </a:p>
      </dgm:t>
    </dgm:pt>
    <dgm:pt modelId="{67EBEC4D-B630-43D4-A492-BF8F2F2B9B9F}">
      <dgm:prSet custT="1"/>
      <dgm:spPr/>
      <dgm:t>
        <a:bodyPr/>
        <a:lstStyle/>
        <a:p>
          <a:r>
            <a:rPr lang="it-IT" sz="1200" dirty="0" smtClean="0">
              <a:solidFill>
                <a:schemeClr val="tx1"/>
              </a:solidFill>
            </a:rPr>
            <a:t>23,47 m</a:t>
          </a:r>
          <a:r>
            <a:rPr lang="it-IT" sz="1200" baseline="30000" dirty="0" smtClean="0">
              <a:solidFill>
                <a:schemeClr val="tx1"/>
              </a:solidFill>
            </a:rPr>
            <a:t> </a:t>
          </a:r>
          <a:r>
            <a:rPr lang="it-IT" sz="1200" dirty="0" smtClean="0">
              <a:solidFill>
                <a:schemeClr val="tx1"/>
              </a:solidFill>
            </a:rPr>
            <a:t> Photovoltaic Panel, Multi Si</a:t>
          </a:r>
          <a:endParaRPr lang="it-IT" sz="1200" dirty="0">
            <a:solidFill>
              <a:schemeClr val="tx1"/>
            </a:solidFill>
          </a:endParaRPr>
        </a:p>
      </dgm:t>
    </dgm:pt>
    <dgm:pt modelId="{19720944-A559-4A80-9E1A-A049090DC5D3}" type="parTrans" cxnId="{164D03B3-6E73-496B-97F2-A0D2B7AF2650}">
      <dgm:prSet/>
      <dgm:spPr/>
      <dgm:t>
        <a:bodyPr/>
        <a:lstStyle/>
        <a:p>
          <a:endParaRPr lang="it-IT" dirty="0"/>
        </a:p>
      </dgm:t>
    </dgm:pt>
    <dgm:pt modelId="{CF7E633A-3F5A-4F60-9C2C-3D991C99E74A}" type="sibTrans" cxnId="{164D03B3-6E73-496B-97F2-A0D2B7AF2650}">
      <dgm:prSet/>
      <dgm:spPr/>
      <dgm:t>
        <a:bodyPr/>
        <a:lstStyle/>
        <a:p>
          <a:endParaRPr lang="it-IT"/>
        </a:p>
      </dgm:t>
    </dgm:pt>
    <dgm:pt modelId="{EA41AFE3-E529-471F-B6B3-E440D8394286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6,65 p </a:t>
          </a:r>
        </a:p>
        <a:p>
          <a:r>
            <a:rPr lang="it-IT" sz="1400" dirty="0" smtClean="0">
              <a:solidFill>
                <a:schemeClr val="tx1"/>
              </a:solidFill>
            </a:rPr>
            <a:t> 3kWp flat roof installation Multi Si on foof</a:t>
          </a:r>
          <a:endParaRPr lang="it-IT" sz="1400" dirty="0">
            <a:solidFill>
              <a:schemeClr val="tx1"/>
            </a:solidFill>
          </a:endParaRPr>
        </a:p>
      </dgm:t>
    </dgm:pt>
    <dgm:pt modelId="{8B3C4CAD-970E-42B1-B40C-17B1274816DA}" type="parTrans" cxnId="{85B2BB73-F2CA-4355-8F5C-1D8C903FFDBC}">
      <dgm:prSet/>
      <dgm:spPr/>
      <dgm:t>
        <a:bodyPr/>
        <a:lstStyle/>
        <a:p>
          <a:endParaRPr lang="it-IT" dirty="0"/>
        </a:p>
      </dgm:t>
    </dgm:pt>
    <dgm:pt modelId="{ACD95E16-EB1E-43C9-B37A-AD8CE35A852F}" type="sibTrans" cxnId="{85B2BB73-F2CA-4355-8F5C-1D8C903FFDBC}">
      <dgm:prSet/>
      <dgm:spPr/>
      <dgm:t>
        <a:bodyPr/>
        <a:lstStyle/>
        <a:p>
          <a:endParaRPr lang="it-IT"/>
        </a:p>
      </dgm:t>
    </dgm:pt>
    <dgm:pt modelId="{76F750AC-04E6-4DB3-9987-D429D8F3BB12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1 p </a:t>
          </a:r>
          <a:r>
            <a:rPr lang="it-IT" sz="1400" dirty="0" err="1" smtClean="0">
              <a:solidFill>
                <a:schemeClr val="tx1"/>
              </a:solidFill>
            </a:rPr>
            <a:t>Electric</a:t>
          </a:r>
          <a:r>
            <a:rPr lang="it-IT" sz="1400" dirty="0" smtClean="0">
              <a:solidFill>
                <a:schemeClr val="tx1"/>
              </a:solidFill>
            </a:rPr>
            <a:t> Installation</a:t>
          </a:r>
          <a:endParaRPr lang="it-IT" sz="1400" dirty="0">
            <a:solidFill>
              <a:schemeClr val="tx1"/>
            </a:solidFill>
          </a:endParaRPr>
        </a:p>
      </dgm:t>
    </dgm:pt>
    <dgm:pt modelId="{0F322A05-4A32-4086-89D9-5BA20FD593DB}" type="parTrans" cxnId="{02EA9DCE-2528-485D-9F80-0F56249BAFD1}">
      <dgm:prSet/>
      <dgm:spPr/>
      <dgm:t>
        <a:bodyPr/>
        <a:lstStyle/>
        <a:p>
          <a:endParaRPr lang="it-IT" dirty="0"/>
        </a:p>
      </dgm:t>
    </dgm:pt>
    <dgm:pt modelId="{799D4F10-6579-45DA-A8EE-D87E1659CD32}" type="sibTrans" cxnId="{02EA9DCE-2528-485D-9F80-0F56249BAFD1}">
      <dgm:prSet/>
      <dgm:spPr/>
      <dgm:t>
        <a:bodyPr/>
        <a:lstStyle/>
        <a:p>
          <a:endParaRPr lang="it-IT"/>
        </a:p>
      </dgm:t>
    </dgm:pt>
    <dgm:pt modelId="{F19BEEB1-C608-482D-901E-1F477E5AA92A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22,79 m</a:t>
          </a:r>
          <a:r>
            <a:rPr lang="it-IT" sz="1400" baseline="30000" dirty="0" smtClean="0">
              <a:solidFill>
                <a:schemeClr val="tx1"/>
              </a:solidFill>
            </a:rPr>
            <a:t>2 </a:t>
          </a:r>
        </a:p>
        <a:p>
          <a:r>
            <a:rPr lang="it-IT" sz="1400" dirty="0" smtClean="0">
              <a:solidFill>
                <a:schemeClr val="tx1"/>
              </a:solidFill>
            </a:rPr>
            <a:t>Flat Roof construction</a:t>
          </a:r>
          <a:endParaRPr lang="it-IT" sz="1400" dirty="0">
            <a:solidFill>
              <a:schemeClr val="tx1"/>
            </a:solidFill>
          </a:endParaRPr>
        </a:p>
      </dgm:t>
    </dgm:pt>
    <dgm:pt modelId="{77A49500-3081-44E6-A5CC-3270CC209335}" type="parTrans" cxnId="{21895BA1-EC8B-421B-BD76-897284419A00}">
      <dgm:prSet/>
      <dgm:spPr/>
      <dgm:t>
        <a:bodyPr/>
        <a:lstStyle/>
        <a:p>
          <a:endParaRPr lang="it-IT" dirty="0"/>
        </a:p>
      </dgm:t>
    </dgm:pt>
    <dgm:pt modelId="{1E7339CA-CD56-4A9B-B908-BBD0EBCF9A29}" type="sibTrans" cxnId="{21895BA1-EC8B-421B-BD76-897284419A00}">
      <dgm:prSet/>
      <dgm:spPr/>
      <dgm:t>
        <a:bodyPr/>
        <a:lstStyle/>
        <a:p>
          <a:endParaRPr lang="it-IT"/>
        </a:p>
      </dgm:t>
    </dgm:pt>
    <dgm:pt modelId="{6BD29B72-DE71-4667-A51A-192BB98C7925}">
      <dgm:prSet custT="1"/>
      <dgm:spPr/>
      <dgm:t>
        <a:bodyPr/>
        <a:lstStyle/>
        <a:p>
          <a:r>
            <a:rPr lang="it-IT" sz="1400" dirty="0" smtClean="0">
              <a:solidFill>
                <a:schemeClr val="tx1"/>
              </a:solidFill>
            </a:rPr>
            <a:t>2,4 p Inverter</a:t>
          </a:r>
          <a:endParaRPr lang="it-IT" sz="1400" dirty="0">
            <a:solidFill>
              <a:schemeClr val="tx1"/>
            </a:solidFill>
          </a:endParaRPr>
        </a:p>
      </dgm:t>
    </dgm:pt>
    <dgm:pt modelId="{3F48A536-17DD-4840-AB6D-EA66014E7EFD}" type="parTrans" cxnId="{E3A4AB2A-52DE-4CB1-A399-309F37D312E8}">
      <dgm:prSet/>
      <dgm:spPr/>
      <dgm:t>
        <a:bodyPr/>
        <a:lstStyle/>
        <a:p>
          <a:endParaRPr lang="it-IT" dirty="0"/>
        </a:p>
      </dgm:t>
    </dgm:pt>
    <dgm:pt modelId="{D7AF2A7C-3B04-4EE7-946D-385E6B1D4F4D}" type="sibTrans" cxnId="{E3A4AB2A-52DE-4CB1-A399-309F37D312E8}">
      <dgm:prSet/>
      <dgm:spPr/>
      <dgm:t>
        <a:bodyPr/>
        <a:lstStyle/>
        <a:p>
          <a:endParaRPr lang="it-IT"/>
        </a:p>
      </dgm:t>
    </dgm:pt>
    <dgm:pt modelId="{CFC59B3C-8259-4DB5-BB89-2A5643EA044C}" type="pres">
      <dgm:prSet presAssocID="{7EDDB39A-F0B3-4165-8AA4-6BDB8AC5AE4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291C92-4701-4CB4-ACF4-AC41DD6403B7}" type="pres">
      <dgm:prSet presAssocID="{7EDDB39A-F0B3-4165-8AA4-6BDB8AC5AE41}" presName="hierFlow" presStyleCnt="0"/>
      <dgm:spPr/>
    </dgm:pt>
    <dgm:pt modelId="{E1708AFE-9CCE-432C-8EED-E09EB1AE1483}" type="pres">
      <dgm:prSet presAssocID="{7EDDB39A-F0B3-4165-8AA4-6BDB8AC5AE41}" presName="firstBuf" presStyleCnt="0"/>
      <dgm:spPr/>
    </dgm:pt>
    <dgm:pt modelId="{D0C40C9D-9467-42C4-B88E-F517264C424F}" type="pres">
      <dgm:prSet presAssocID="{7EDDB39A-F0B3-4165-8AA4-6BDB8AC5AE4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BFCF2CF-84BF-4F14-B7CF-C688EFED72D8}" type="pres">
      <dgm:prSet presAssocID="{ADB8AF88-ABC5-40FC-BE05-02973579ABAE}" presName="Name17" presStyleCnt="0"/>
      <dgm:spPr/>
    </dgm:pt>
    <dgm:pt modelId="{AE5883F9-DC58-4E25-9B85-1ED2889F9C08}" type="pres">
      <dgm:prSet presAssocID="{ADB8AF88-ABC5-40FC-BE05-02973579ABAE}" presName="level1Shape" presStyleLbl="node0" presStyleIdx="0" presStyleCnt="1" custScaleY="38601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29174A4-B68B-41A6-B393-2E62B726264E}" type="pres">
      <dgm:prSet presAssocID="{ADB8AF88-ABC5-40FC-BE05-02973579ABAE}" presName="hierChild2" presStyleCnt="0"/>
      <dgm:spPr/>
    </dgm:pt>
    <dgm:pt modelId="{5DC2E4A0-153F-4653-8D21-5E7B84643894}" type="pres">
      <dgm:prSet presAssocID="{8B3C4CAD-970E-42B1-B40C-17B1274816DA}" presName="Name25" presStyleLbl="parChTrans1D2" presStyleIdx="0" presStyleCnt="1"/>
      <dgm:spPr/>
      <dgm:t>
        <a:bodyPr/>
        <a:lstStyle/>
        <a:p>
          <a:endParaRPr lang="it-IT"/>
        </a:p>
      </dgm:t>
    </dgm:pt>
    <dgm:pt modelId="{2A36D415-4CE5-4ECB-92F6-FD7B1701CE9F}" type="pres">
      <dgm:prSet presAssocID="{8B3C4CAD-970E-42B1-B40C-17B1274816DA}" presName="connTx" presStyleLbl="parChTrans1D2" presStyleIdx="0" presStyleCnt="1"/>
      <dgm:spPr/>
      <dgm:t>
        <a:bodyPr/>
        <a:lstStyle/>
        <a:p>
          <a:endParaRPr lang="it-IT"/>
        </a:p>
      </dgm:t>
    </dgm:pt>
    <dgm:pt modelId="{DD4547EE-2A7D-4E8C-80AA-D841FCDE643E}" type="pres">
      <dgm:prSet presAssocID="{EA41AFE3-E529-471F-B6B3-E440D8394286}" presName="Name30" presStyleCnt="0"/>
      <dgm:spPr/>
    </dgm:pt>
    <dgm:pt modelId="{D0931333-8E67-4EF1-8CE4-05162CB76920}" type="pres">
      <dgm:prSet presAssocID="{EA41AFE3-E529-471F-B6B3-E440D8394286}" presName="level2Shape" presStyleLbl="node2" presStyleIdx="0" presStyleCnt="1" custScaleY="308352" custLinFactNeighborY="0"/>
      <dgm:spPr/>
      <dgm:t>
        <a:bodyPr/>
        <a:lstStyle/>
        <a:p>
          <a:endParaRPr lang="it-IT"/>
        </a:p>
      </dgm:t>
    </dgm:pt>
    <dgm:pt modelId="{F9D46C0F-6749-4E70-AC74-5EDF062A9E7E}" type="pres">
      <dgm:prSet presAssocID="{EA41AFE3-E529-471F-B6B3-E440D8394286}" presName="hierChild3" presStyleCnt="0"/>
      <dgm:spPr/>
    </dgm:pt>
    <dgm:pt modelId="{A67D4EF7-B252-4786-AE01-18F4355493AA}" type="pres">
      <dgm:prSet presAssocID="{77A49500-3081-44E6-A5CC-3270CC209335}" presName="Name25" presStyleLbl="parChTrans1D3" presStyleIdx="0" presStyleCnt="4"/>
      <dgm:spPr/>
      <dgm:t>
        <a:bodyPr/>
        <a:lstStyle/>
        <a:p>
          <a:endParaRPr lang="it-IT"/>
        </a:p>
      </dgm:t>
    </dgm:pt>
    <dgm:pt modelId="{E4EFF8C0-5078-473C-AB5D-FA1DCCA1C3E6}" type="pres">
      <dgm:prSet presAssocID="{77A49500-3081-44E6-A5CC-3270CC209335}" presName="connTx" presStyleLbl="parChTrans1D3" presStyleIdx="0" presStyleCnt="4"/>
      <dgm:spPr/>
      <dgm:t>
        <a:bodyPr/>
        <a:lstStyle/>
        <a:p>
          <a:endParaRPr lang="it-IT"/>
        </a:p>
      </dgm:t>
    </dgm:pt>
    <dgm:pt modelId="{557EFBC9-04CD-4501-89D4-EDF07ADE368C}" type="pres">
      <dgm:prSet presAssocID="{F19BEEB1-C608-482D-901E-1F477E5AA92A}" presName="Name30" presStyleCnt="0"/>
      <dgm:spPr/>
    </dgm:pt>
    <dgm:pt modelId="{D5E2B3E9-2637-458A-AECA-79F356C694B6}" type="pres">
      <dgm:prSet presAssocID="{F19BEEB1-C608-482D-901E-1F477E5AA92A}" presName="level2Shape" presStyleLbl="node3" presStyleIdx="0" presStyleCnt="4" custScaleX="98901" custScaleY="194807" custLinFactY="-1261" custLinFactNeighborY="-100000"/>
      <dgm:spPr/>
      <dgm:t>
        <a:bodyPr/>
        <a:lstStyle/>
        <a:p>
          <a:endParaRPr lang="it-IT"/>
        </a:p>
      </dgm:t>
    </dgm:pt>
    <dgm:pt modelId="{A8006720-9BB3-49F6-B53C-8B726FE09813}" type="pres">
      <dgm:prSet presAssocID="{F19BEEB1-C608-482D-901E-1F477E5AA92A}" presName="hierChild3" presStyleCnt="0"/>
      <dgm:spPr/>
    </dgm:pt>
    <dgm:pt modelId="{9962E3D5-ADF2-4821-AE54-B174DDFE748B}" type="pres">
      <dgm:prSet presAssocID="{19720944-A559-4A80-9E1A-A049090DC5D3}" presName="Name25" presStyleLbl="parChTrans1D3" presStyleIdx="1" presStyleCnt="4"/>
      <dgm:spPr/>
      <dgm:t>
        <a:bodyPr/>
        <a:lstStyle/>
        <a:p>
          <a:endParaRPr lang="it-IT"/>
        </a:p>
      </dgm:t>
    </dgm:pt>
    <dgm:pt modelId="{80372962-7CA0-4877-9A8C-AD0D8316D316}" type="pres">
      <dgm:prSet presAssocID="{19720944-A559-4A80-9E1A-A049090DC5D3}" presName="connTx" presStyleLbl="parChTrans1D3" presStyleIdx="1" presStyleCnt="4"/>
      <dgm:spPr/>
      <dgm:t>
        <a:bodyPr/>
        <a:lstStyle/>
        <a:p>
          <a:endParaRPr lang="it-IT"/>
        </a:p>
      </dgm:t>
    </dgm:pt>
    <dgm:pt modelId="{B05D8A03-7EE6-4FB9-BBD6-9F74D0D3B0CD}" type="pres">
      <dgm:prSet presAssocID="{67EBEC4D-B630-43D4-A492-BF8F2F2B9B9F}" presName="Name30" presStyleCnt="0"/>
      <dgm:spPr/>
    </dgm:pt>
    <dgm:pt modelId="{59DB569D-E54A-43E0-A672-A6638274C59F}" type="pres">
      <dgm:prSet presAssocID="{67EBEC4D-B630-43D4-A492-BF8F2F2B9B9F}" presName="level2Shape" presStyleLbl="node3" presStyleIdx="1" presStyleCnt="4" custScaleY="163860" custLinFactNeighborY="-65148"/>
      <dgm:spPr/>
      <dgm:t>
        <a:bodyPr/>
        <a:lstStyle/>
        <a:p>
          <a:endParaRPr lang="it-IT"/>
        </a:p>
      </dgm:t>
    </dgm:pt>
    <dgm:pt modelId="{420B6908-0D23-4C31-B749-C70A5A003109}" type="pres">
      <dgm:prSet presAssocID="{67EBEC4D-B630-43D4-A492-BF8F2F2B9B9F}" presName="hierChild3" presStyleCnt="0"/>
      <dgm:spPr/>
    </dgm:pt>
    <dgm:pt modelId="{4F1689DC-CFA1-49B3-88FF-45ACE1A8CD2A}" type="pres">
      <dgm:prSet presAssocID="{A031F37B-AE63-4E60-87D6-4A7248D4A012}" presName="Name25" presStyleLbl="parChTrans1D4" presStyleIdx="0" presStyleCnt="3"/>
      <dgm:spPr/>
      <dgm:t>
        <a:bodyPr/>
        <a:lstStyle/>
        <a:p>
          <a:endParaRPr lang="it-IT"/>
        </a:p>
      </dgm:t>
    </dgm:pt>
    <dgm:pt modelId="{E9E016F9-48D6-45EC-AF8A-9D76BD2B442B}" type="pres">
      <dgm:prSet presAssocID="{A031F37B-AE63-4E60-87D6-4A7248D4A012}" presName="connTx" presStyleLbl="parChTrans1D4" presStyleIdx="0" presStyleCnt="3"/>
      <dgm:spPr/>
      <dgm:t>
        <a:bodyPr/>
        <a:lstStyle/>
        <a:p>
          <a:endParaRPr lang="it-IT"/>
        </a:p>
      </dgm:t>
    </dgm:pt>
    <dgm:pt modelId="{59127A52-1AC6-4637-A2D3-E35673CB5511}" type="pres">
      <dgm:prSet presAssocID="{E09280B1-3C16-4670-921C-E00DA810A61E}" presName="Name30" presStyleCnt="0"/>
      <dgm:spPr/>
    </dgm:pt>
    <dgm:pt modelId="{6A6EA2D6-5B63-4492-9DCD-7D2B3674275C}" type="pres">
      <dgm:prSet presAssocID="{E09280B1-3C16-4670-921C-E00DA810A61E}" presName="level2Shape" presStyleLbl="node4" presStyleIdx="0" presStyleCnt="3" custScaleY="170279" custLinFactNeighborY="-64797"/>
      <dgm:spPr/>
      <dgm:t>
        <a:bodyPr/>
        <a:lstStyle/>
        <a:p>
          <a:endParaRPr lang="it-IT"/>
        </a:p>
      </dgm:t>
    </dgm:pt>
    <dgm:pt modelId="{82B43DAD-140A-4B11-989B-79D1CFC9F1A3}" type="pres">
      <dgm:prSet presAssocID="{E09280B1-3C16-4670-921C-E00DA810A61E}" presName="hierChild3" presStyleCnt="0"/>
      <dgm:spPr/>
    </dgm:pt>
    <dgm:pt modelId="{B7F4EFCB-3B95-4F38-AA03-0D26129BB6EB}" type="pres">
      <dgm:prSet presAssocID="{737D6931-6471-4304-965E-5FEF19ED02DB}" presName="Name25" presStyleLbl="parChTrans1D4" presStyleIdx="1" presStyleCnt="3"/>
      <dgm:spPr/>
      <dgm:t>
        <a:bodyPr/>
        <a:lstStyle/>
        <a:p>
          <a:endParaRPr lang="it-IT"/>
        </a:p>
      </dgm:t>
    </dgm:pt>
    <dgm:pt modelId="{A74C85C2-4FA8-446F-9D71-82AD89E1BEEC}" type="pres">
      <dgm:prSet presAssocID="{737D6931-6471-4304-965E-5FEF19ED02DB}" presName="connTx" presStyleLbl="parChTrans1D4" presStyleIdx="1" presStyleCnt="3"/>
      <dgm:spPr/>
      <dgm:t>
        <a:bodyPr/>
        <a:lstStyle/>
        <a:p>
          <a:endParaRPr lang="it-IT"/>
        </a:p>
      </dgm:t>
    </dgm:pt>
    <dgm:pt modelId="{62A8B472-5D8B-48F4-912C-7680F12F345E}" type="pres">
      <dgm:prSet presAssocID="{56B33775-1132-44FE-81FA-4CB94D3DA26A}" presName="Name30" presStyleCnt="0"/>
      <dgm:spPr/>
    </dgm:pt>
    <dgm:pt modelId="{B92FCCF4-9F43-4192-A6F7-2A7C2632A665}" type="pres">
      <dgm:prSet presAssocID="{56B33775-1132-44FE-81FA-4CB94D3DA26A}" presName="level2Shape" presStyleLbl="node4" presStyleIdx="1" presStyleCnt="3" custScaleY="190093" custLinFactNeighborY="-64797"/>
      <dgm:spPr/>
      <dgm:t>
        <a:bodyPr/>
        <a:lstStyle/>
        <a:p>
          <a:endParaRPr lang="it-IT"/>
        </a:p>
      </dgm:t>
    </dgm:pt>
    <dgm:pt modelId="{C4F052BF-0BF1-438B-AE53-679EBCE3347E}" type="pres">
      <dgm:prSet presAssocID="{56B33775-1132-44FE-81FA-4CB94D3DA26A}" presName="hierChild3" presStyleCnt="0"/>
      <dgm:spPr/>
    </dgm:pt>
    <dgm:pt modelId="{197C1731-FD1F-42A3-BC71-AD9E80B97CEB}" type="pres">
      <dgm:prSet presAssocID="{50C19DFE-3335-4BDF-A057-1A99D6FDF4BE}" presName="Name25" presStyleLbl="parChTrans1D4" presStyleIdx="2" presStyleCnt="3"/>
      <dgm:spPr/>
      <dgm:t>
        <a:bodyPr/>
        <a:lstStyle/>
        <a:p>
          <a:endParaRPr lang="it-IT"/>
        </a:p>
      </dgm:t>
    </dgm:pt>
    <dgm:pt modelId="{6B9E18D6-6335-4A15-BDED-802AB2895C9E}" type="pres">
      <dgm:prSet presAssocID="{50C19DFE-3335-4BDF-A057-1A99D6FDF4BE}" presName="connTx" presStyleLbl="parChTrans1D4" presStyleIdx="2" presStyleCnt="3"/>
      <dgm:spPr/>
      <dgm:t>
        <a:bodyPr/>
        <a:lstStyle/>
        <a:p>
          <a:endParaRPr lang="it-IT"/>
        </a:p>
      </dgm:t>
    </dgm:pt>
    <dgm:pt modelId="{51651E90-5BF1-456F-A2D7-3FD10BB39C57}" type="pres">
      <dgm:prSet presAssocID="{F15E2DE9-5998-461B-BF54-FECEC5C5735D}" presName="Name30" presStyleCnt="0"/>
      <dgm:spPr/>
    </dgm:pt>
    <dgm:pt modelId="{B74A83EF-FDDE-4CF3-BD52-E3D38F7A0960}" type="pres">
      <dgm:prSet presAssocID="{F15E2DE9-5998-461B-BF54-FECEC5C5735D}" presName="level2Shape" presStyleLbl="node4" presStyleIdx="2" presStyleCnt="3" custScaleY="220124" custLinFactNeighborY="-64797"/>
      <dgm:spPr/>
      <dgm:t>
        <a:bodyPr/>
        <a:lstStyle/>
        <a:p>
          <a:endParaRPr lang="it-IT"/>
        </a:p>
      </dgm:t>
    </dgm:pt>
    <dgm:pt modelId="{A631B520-3303-4E67-8098-B3B641572197}" type="pres">
      <dgm:prSet presAssocID="{F15E2DE9-5998-461B-BF54-FECEC5C5735D}" presName="hierChild3" presStyleCnt="0"/>
      <dgm:spPr/>
    </dgm:pt>
    <dgm:pt modelId="{60EF85F6-E235-45F0-AA4D-813244F7DF35}" type="pres">
      <dgm:prSet presAssocID="{3F48A536-17DD-4840-AB6D-EA66014E7EFD}" presName="Name25" presStyleLbl="parChTrans1D3" presStyleIdx="2" presStyleCnt="4"/>
      <dgm:spPr/>
      <dgm:t>
        <a:bodyPr/>
        <a:lstStyle/>
        <a:p>
          <a:endParaRPr lang="it-IT"/>
        </a:p>
      </dgm:t>
    </dgm:pt>
    <dgm:pt modelId="{17E66EFB-DD9C-4103-A718-841ADF7EEADD}" type="pres">
      <dgm:prSet presAssocID="{3F48A536-17DD-4840-AB6D-EA66014E7EFD}" presName="connTx" presStyleLbl="parChTrans1D3" presStyleIdx="2" presStyleCnt="4"/>
      <dgm:spPr/>
      <dgm:t>
        <a:bodyPr/>
        <a:lstStyle/>
        <a:p>
          <a:endParaRPr lang="it-IT"/>
        </a:p>
      </dgm:t>
    </dgm:pt>
    <dgm:pt modelId="{A30A0515-46EC-4BC2-8F33-2F0F72B9C52C}" type="pres">
      <dgm:prSet presAssocID="{6BD29B72-DE71-4667-A51A-192BB98C7925}" presName="Name30" presStyleCnt="0"/>
      <dgm:spPr/>
    </dgm:pt>
    <dgm:pt modelId="{B1B41B38-6CF2-4C9F-800A-D50FC80CF923}" type="pres">
      <dgm:prSet presAssocID="{6BD29B72-DE71-4667-A51A-192BB98C7925}" presName="level2Shape" presStyleLbl="node3" presStyleIdx="2" presStyleCnt="4" custLinFactNeighborY="-35488"/>
      <dgm:spPr/>
      <dgm:t>
        <a:bodyPr/>
        <a:lstStyle/>
        <a:p>
          <a:endParaRPr lang="it-IT"/>
        </a:p>
      </dgm:t>
    </dgm:pt>
    <dgm:pt modelId="{CCCB4E87-5FF9-48D9-8E3A-F2F4C68B7BB3}" type="pres">
      <dgm:prSet presAssocID="{6BD29B72-DE71-4667-A51A-192BB98C7925}" presName="hierChild3" presStyleCnt="0"/>
      <dgm:spPr/>
    </dgm:pt>
    <dgm:pt modelId="{140092C9-C013-4DD2-A8D2-B8F1A3C0BF81}" type="pres">
      <dgm:prSet presAssocID="{0F322A05-4A32-4086-89D9-5BA20FD593DB}" presName="Name25" presStyleLbl="parChTrans1D3" presStyleIdx="3" presStyleCnt="4"/>
      <dgm:spPr/>
      <dgm:t>
        <a:bodyPr/>
        <a:lstStyle/>
        <a:p>
          <a:endParaRPr lang="it-IT"/>
        </a:p>
      </dgm:t>
    </dgm:pt>
    <dgm:pt modelId="{E1610A19-9F71-4855-8229-791279987885}" type="pres">
      <dgm:prSet presAssocID="{0F322A05-4A32-4086-89D9-5BA20FD593DB}" presName="connTx" presStyleLbl="parChTrans1D3" presStyleIdx="3" presStyleCnt="4"/>
      <dgm:spPr/>
      <dgm:t>
        <a:bodyPr/>
        <a:lstStyle/>
        <a:p>
          <a:endParaRPr lang="it-IT"/>
        </a:p>
      </dgm:t>
    </dgm:pt>
    <dgm:pt modelId="{6BF9284B-5E4D-4F99-ADED-38561C672612}" type="pres">
      <dgm:prSet presAssocID="{76F750AC-04E6-4DB3-9987-D429D8F3BB12}" presName="Name30" presStyleCnt="0"/>
      <dgm:spPr/>
    </dgm:pt>
    <dgm:pt modelId="{566EC736-D83F-42F8-BB75-0B119E00A33A}" type="pres">
      <dgm:prSet presAssocID="{76F750AC-04E6-4DB3-9987-D429D8F3BB12}" presName="level2Shape" presStyleLbl="node3" presStyleIdx="3" presStyleCnt="4"/>
      <dgm:spPr/>
      <dgm:t>
        <a:bodyPr/>
        <a:lstStyle/>
        <a:p>
          <a:endParaRPr lang="it-IT"/>
        </a:p>
      </dgm:t>
    </dgm:pt>
    <dgm:pt modelId="{0F061D9A-FD72-4255-BBBE-24142ABE36BD}" type="pres">
      <dgm:prSet presAssocID="{76F750AC-04E6-4DB3-9987-D429D8F3BB12}" presName="hierChild3" presStyleCnt="0"/>
      <dgm:spPr/>
    </dgm:pt>
    <dgm:pt modelId="{ACD51822-3CE7-44E9-AC14-A89742C7C264}" type="pres">
      <dgm:prSet presAssocID="{7EDDB39A-F0B3-4165-8AA4-6BDB8AC5AE41}" presName="bgShapesFlow" presStyleCnt="0"/>
      <dgm:spPr/>
    </dgm:pt>
    <dgm:pt modelId="{902A9730-97C3-420F-A0EB-613B722C48D8}" type="pres">
      <dgm:prSet presAssocID="{204F8E75-2A94-481E-BD4C-3C20C3ADCDE6}" presName="rectComp" presStyleCnt="0"/>
      <dgm:spPr/>
    </dgm:pt>
    <dgm:pt modelId="{3BD5F413-4759-4333-AF77-003676779A72}" type="pres">
      <dgm:prSet presAssocID="{204F8E75-2A94-481E-BD4C-3C20C3ADCDE6}" presName="bgRect" presStyleLbl="bgShp" presStyleIdx="0" presStyleCnt="6"/>
      <dgm:spPr/>
      <dgm:t>
        <a:bodyPr/>
        <a:lstStyle/>
        <a:p>
          <a:endParaRPr lang="it-IT"/>
        </a:p>
      </dgm:t>
    </dgm:pt>
    <dgm:pt modelId="{B188A2FC-5EA9-4DC3-A72A-4FCFDD8218D4}" type="pres">
      <dgm:prSet presAssocID="{204F8E75-2A94-481E-BD4C-3C20C3ADCDE6}" presName="bgRectTx" presStyleLbl="bgShp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673ADC-68CC-4C48-8A44-64684041E5E1}" type="pres">
      <dgm:prSet presAssocID="{204F8E75-2A94-481E-BD4C-3C20C3ADCDE6}" presName="spComp" presStyleCnt="0"/>
      <dgm:spPr/>
    </dgm:pt>
    <dgm:pt modelId="{7B32C2FF-D74C-4BC2-A288-9C0EAB315E63}" type="pres">
      <dgm:prSet presAssocID="{204F8E75-2A94-481E-BD4C-3C20C3ADCDE6}" presName="hSp" presStyleCnt="0"/>
      <dgm:spPr/>
    </dgm:pt>
    <dgm:pt modelId="{67E1F404-4D7E-4367-B1B1-0B97B82241CE}" type="pres">
      <dgm:prSet presAssocID="{1692D433-4F98-4414-8F7A-8FDF2489C801}" presName="rectComp" presStyleCnt="0"/>
      <dgm:spPr/>
    </dgm:pt>
    <dgm:pt modelId="{F826985B-BAD0-4F6E-8834-F52382A00CFC}" type="pres">
      <dgm:prSet presAssocID="{1692D433-4F98-4414-8F7A-8FDF2489C801}" presName="bgRect" presStyleLbl="bgShp" presStyleIdx="1" presStyleCnt="6"/>
      <dgm:spPr/>
      <dgm:t>
        <a:bodyPr/>
        <a:lstStyle/>
        <a:p>
          <a:endParaRPr lang="it-IT"/>
        </a:p>
      </dgm:t>
    </dgm:pt>
    <dgm:pt modelId="{E290BB3B-8D1F-458D-9D27-AB8A72E34BA1}" type="pres">
      <dgm:prSet presAssocID="{1692D433-4F98-4414-8F7A-8FDF2489C801}" presName="bgRectTx" presStyleLbl="bgShp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F8FADB-A0FE-4072-AE19-A05B61E4B75A}" type="pres">
      <dgm:prSet presAssocID="{1692D433-4F98-4414-8F7A-8FDF2489C801}" presName="spComp" presStyleCnt="0"/>
      <dgm:spPr/>
    </dgm:pt>
    <dgm:pt modelId="{BB958977-453A-490E-8CD3-42C66426F96D}" type="pres">
      <dgm:prSet presAssocID="{1692D433-4F98-4414-8F7A-8FDF2489C801}" presName="hSp" presStyleCnt="0"/>
      <dgm:spPr/>
    </dgm:pt>
    <dgm:pt modelId="{1716B62A-0D55-4A2A-9898-445164751BAB}" type="pres">
      <dgm:prSet presAssocID="{069A0ED9-7B69-44F4-BFDB-6B2D0912077E}" presName="rectComp" presStyleCnt="0"/>
      <dgm:spPr/>
    </dgm:pt>
    <dgm:pt modelId="{DAF761C7-DC01-4314-9B03-915D88819FFE}" type="pres">
      <dgm:prSet presAssocID="{069A0ED9-7B69-44F4-BFDB-6B2D0912077E}" presName="bgRect" presStyleLbl="bgShp" presStyleIdx="2" presStyleCnt="6"/>
      <dgm:spPr/>
      <dgm:t>
        <a:bodyPr/>
        <a:lstStyle/>
        <a:p>
          <a:endParaRPr lang="it-IT"/>
        </a:p>
      </dgm:t>
    </dgm:pt>
    <dgm:pt modelId="{59E55E4C-3151-44D9-8849-2161CCF83D81}" type="pres">
      <dgm:prSet presAssocID="{069A0ED9-7B69-44F4-BFDB-6B2D0912077E}" presName="bgRectTx" presStyleLbl="bgShp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6B797B-20AB-4384-9A3B-99D7AB01013C}" type="pres">
      <dgm:prSet presAssocID="{069A0ED9-7B69-44F4-BFDB-6B2D0912077E}" presName="spComp" presStyleCnt="0"/>
      <dgm:spPr/>
    </dgm:pt>
    <dgm:pt modelId="{FAA5F369-6DA0-40F9-9D36-43D896F76C49}" type="pres">
      <dgm:prSet presAssocID="{069A0ED9-7B69-44F4-BFDB-6B2D0912077E}" presName="hSp" presStyleCnt="0"/>
      <dgm:spPr/>
    </dgm:pt>
    <dgm:pt modelId="{77664157-4DCA-43DD-A593-47DC4CB52E3F}" type="pres">
      <dgm:prSet presAssocID="{4EF169C4-9882-4717-A5A4-8681F2E1D684}" presName="rectComp" presStyleCnt="0"/>
      <dgm:spPr/>
    </dgm:pt>
    <dgm:pt modelId="{7DC35B1D-B6DA-4D0C-BD52-C091F2A354B3}" type="pres">
      <dgm:prSet presAssocID="{4EF169C4-9882-4717-A5A4-8681F2E1D684}" presName="bgRect" presStyleLbl="bgShp" presStyleIdx="3" presStyleCnt="6"/>
      <dgm:spPr/>
      <dgm:t>
        <a:bodyPr/>
        <a:lstStyle/>
        <a:p>
          <a:endParaRPr lang="it-IT"/>
        </a:p>
      </dgm:t>
    </dgm:pt>
    <dgm:pt modelId="{2F57CA85-AC98-4163-A474-A796DB840BAA}" type="pres">
      <dgm:prSet presAssocID="{4EF169C4-9882-4717-A5A4-8681F2E1D684}" presName="bgRectTx" presStyleLbl="bgShp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17FDD1-410E-406C-BCA4-E168AA3907B6}" type="pres">
      <dgm:prSet presAssocID="{4EF169C4-9882-4717-A5A4-8681F2E1D684}" presName="spComp" presStyleCnt="0"/>
      <dgm:spPr/>
    </dgm:pt>
    <dgm:pt modelId="{1BA06838-D9B6-4F98-892C-685334E12856}" type="pres">
      <dgm:prSet presAssocID="{4EF169C4-9882-4717-A5A4-8681F2E1D684}" presName="hSp" presStyleCnt="0"/>
      <dgm:spPr/>
    </dgm:pt>
    <dgm:pt modelId="{B90B595C-EABE-404C-B4C2-98FCC132F781}" type="pres">
      <dgm:prSet presAssocID="{491497FD-E0DA-4B55-8380-242F38F7564B}" presName="rectComp" presStyleCnt="0"/>
      <dgm:spPr/>
    </dgm:pt>
    <dgm:pt modelId="{F5347484-1B9E-46C2-818A-BE2F2DDF78F5}" type="pres">
      <dgm:prSet presAssocID="{491497FD-E0DA-4B55-8380-242F38F7564B}" presName="bgRect" presStyleLbl="bgShp" presStyleIdx="4" presStyleCnt="6"/>
      <dgm:spPr/>
      <dgm:t>
        <a:bodyPr/>
        <a:lstStyle/>
        <a:p>
          <a:endParaRPr lang="it-IT"/>
        </a:p>
      </dgm:t>
    </dgm:pt>
    <dgm:pt modelId="{C371BEC3-07AC-4A8A-B400-218A3E0753D6}" type="pres">
      <dgm:prSet presAssocID="{491497FD-E0DA-4B55-8380-242F38F7564B}" presName="bgRectTx" presStyleLbl="bgShp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A1EDB8-7F69-4836-8C79-69A54AA363F1}" type="pres">
      <dgm:prSet presAssocID="{491497FD-E0DA-4B55-8380-242F38F7564B}" presName="spComp" presStyleCnt="0"/>
      <dgm:spPr/>
    </dgm:pt>
    <dgm:pt modelId="{DE0A0448-52E9-4143-A399-D0E752D9E734}" type="pres">
      <dgm:prSet presAssocID="{491497FD-E0DA-4B55-8380-242F38F7564B}" presName="hSp" presStyleCnt="0"/>
      <dgm:spPr/>
    </dgm:pt>
    <dgm:pt modelId="{B5104600-77B3-48ED-9527-4D732C973ACB}" type="pres">
      <dgm:prSet presAssocID="{A1F4B476-98D4-486F-BC45-0CC306CF4E37}" presName="rectComp" presStyleCnt="0"/>
      <dgm:spPr/>
    </dgm:pt>
    <dgm:pt modelId="{682BE882-AB98-4F26-AAF7-1713D19ECCE7}" type="pres">
      <dgm:prSet presAssocID="{A1F4B476-98D4-486F-BC45-0CC306CF4E37}" presName="bgRect" presStyleLbl="bgShp" presStyleIdx="5" presStyleCnt="6"/>
      <dgm:spPr/>
      <dgm:t>
        <a:bodyPr/>
        <a:lstStyle/>
        <a:p>
          <a:endParaRPr lang="it-IT"/>
        </a:p>
      </dgm:t>
    </dgm:pt>
    <dgm:pt modelId="{7E899B0D-2BEF-4D44-9202-6A35E09DCC85}" type="pres">
      <dgm:prSet presAssocID="{A1F4B476-98D4-486F-BC45-0CC306CF4E37}" presName="bgRectTx" presStyleLbl="bgShp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D1DBB0-A1DD-42C5-A431-C17BB24927B6}" type="presOf" srcId="{8B3C4CAD-970E-42B1-B40C-17B1274816DA}" destId="{5DC2E4A0-153F-4653-8D21-5E7B84643894}" srcOrd="0" destOrd="0" presId="urn:microsoft.com/office/officeart/2005/8/layout/hierarchy5"/>
    <dgm:cxn modelId="{47784855-D94D-47B2-8DCD-6846BD35D560}" type="presOf" srcId="{069A0ED9-7B69-44F4-BFDB-6B2D0912077E}" destId="{DAF761C7-DC01-4314-9B03-915D88819FFE}" srcOrd="0" destOrd="0" presId="urn:microsoft.com/office/officeart/2005/8/layout/hierarchy5"/>
    <dgm:cxn modelId="{E8E52AC9-2DFD-464B-A126-8120FC49A837}" type="presOf" srcId="{4EF169C4-9882-4717-A5A4-8681F2E1D684}" destId="{7DC35B1D-B6DA-4D0C-BD52-C091F2A354B3}" srcOrd="0" destOrd="0" presId="urn:microsoft.com/office/officeart/2005/8/layout/hierarchy5"/>
    <dgm:cxn modelId="{3C34CF33-81AD-4D63-A15F-F5919390795B}" type="presOf" srcId="{F15E2DE9-5998-461B-BF54-FECEC5C5735D}" destId="{B74A83EF-FDDE-4CF3-BD52-E3D38F7A0960}" srcOrd="0" destOrd="0" presId="urn:microsoft.com/office/officeart/2005/8/layout/hierarchy5"/>
    <dgm:cxn modelId="{21895BA1-EC8B-421B-BD76-897284419A00}" srcId="{EA41AFE3-E529-471F-B6B3-E440D8394286}" destId="{F19BEEB1-C608-482D-901E-1F477E5AA92A}" srcOrd="0" destOrd="0" parTransId="{77A49500-3081-44E6-A5CC-3270CC209335}" sibTransId="{1E7339CA-CD56-4A9B-B908-BBD0EBCF9A29}"/>
    <dgm:cxn modelId="{5F40867D-BED4-4FB6-B49F-B2BCBBAEEA24}" type="presOf" srcId="{204F8E75-2A94-481E-BD4C-3C20C3ADCDE6}" destId="{B188A2FC-5EA9-4DC3-A72A-4FCFDD8218D4}" srcOrd="1" destOrd="0" presId="urn:microsoft.com/office/officeart/2005/8/layout/hierarchy5"/>
    <dgm:cxn modelId="{EA2530B7-5380-4EE0-8D4E-CABBE76236DC}" type="presOf" srcId="{ADB8AF88-ABC5-40FC-BE05-02973579ABAE}" destId="{AE5883F9-DC58-4E25-9B85-1ED2889F9C08}" srcOrd="0" destOrd="0" presId="urn:microsoft.com/office/officeart/2005/8/layout/hierarchy5"/>
    <dgm:cxn modelId="{49709FBC-BF2B-4684-8744-FD9A67EB796A}" type="presOf" srcId="{EA41AFE3-E529-471F-B6B3-E440D8394286}" destId="{D0931333-8E67-4EF1-8CE4-05162CB76920}" srcOrd="0" destOrd="0" presId="urn:microsoft.com/office/officeart/2005/8/layout/hierarchy5"/>
    <dgm:cxn modelId="{30E1F98E-873C-44E5-9A7B-AB40DA464D33}" type="presOf" srcId="{069A0ED9-7B69-44F4-BFDB-6B2D0912077E}" destId="{59E55E4C-3151-44D9-8849-2161CCF83D81}" srcOrd="1" destOrd="0" presId="urn:microsoft.com/office/officeart/2005/8/layout/hierarchy5"/>
    <dgm:cxn modelId="{692DC77F-5085-4A06-97EA-713A034D7176}" type="presOf" srcId="{3F48A536-17DD-4840-AB6D-EA66014E7EFD}" destId="{60EF85F6-E235-45F0-AA4D-813244F7DF35}" srcOrd="0" destOrd="0" presId="urn:microsoft.com/office/officeart/2005/8/layout/hierarchy5"/>
    <dgm:cxn modelId="{C8E6DCEC-BB6F-4014-A89F-5AD372DD8C4F}" type="presOf" srcId="{A031F37B-AE63-4E60-87D6-4A7248D4A012}" destId="{E9E016F9-48D6-45EC-AF8A-9D76BD2B442B}" srcOrd="1" destOrd="0" presId="urn:microsoft.com/office/officeart/2005/8/layout/hierarchy5"/>
    <dgm:cxn modelId="{433577B3-071D-44D0-87C0-2DEED37C69A2}" srcId="{7EDDB39A-F0B3-4165-8AA4-6BDB8AC5AE41}" destId="{069A0ED9-7B69-44F4-BFDB-6B2D0912077E}" srcOrd="3" destOrd="0" parTransId="{E60A08F4-AFA6-4E54-94C9-ACD092E8E06F}" sibTransId="{853E883C-48C7-4F5D-A8B3-85135941C7BE}"/>
    <dgm:cxn modelId="{809860EA-3C31-4042-96DB-2E7DA4F11C59}" type="presOf" srcId="{77A49500-3081-44E6-A5CC-3270CC209335}" destId="{E4EFF8C0-5078-473C-AB5D-FA1DCCA1C3E6}" srcOrd="1" destOrd="0" presId="urn:microsoft.com/office/officeart/2005/8/layout/hierarchy5"/>
    <dgm:cxn modelId="{CC6E45E6-18A5-4F33-AE42-6E9694FCEEA0}" type="presOf" srcId="{491497FD-E0DA-4B55-8380-242F38F7564B}" destId="{C371BEC3-07AC-4A8A-B400-218A3E0753D6}" srcOrd="1" destOrd="0" presId="urn:microsoft.com/office/officeart/2005/8/layout/hierarchy5"/>
    <dgm:cxn modelId="{7A5F5E07-0135-4039-AB7D-A40F1F401E31}" type="presOf" srcId="{6BD29B72-DE71-4667-A51A-192BB98C7925}" destId="{B1B41B38-6CF2-4C9F-800A-D50FC80CF923}" srcOrd="0" destOrd="0" presId="urn:microsoft.com/office/officeart/2005/8/layout/hierarchy5"/>
    <dgm:cxn modelId="{D96856F6-48D6-4313-A48E-C0CE00C6ED5F}" type="presOf" srcId="{67EBEC4D-B630-43D4-A492-BF8F2F2B9B9F}" destId="{59DB569D-E54A-43E0-A672-A6638274C59F}" srcOrd="0" destOrd="0" presId="urn:microsoft.com/office/officeart/2005/8/layout/hierarchy5"/>
    <dgm:cxn modelId="{7895AC26-27BD-4CFC-AFB6-92A7312B59DC}" type="presOf" srcId="{7EDDB39A-F0B3-4165-8AA4-6BDB8AC5AE41}" destId="{CFC59B3C-8259-4DB5-BB89-2A5643EA044C}" srcOrd="0" destOrd="0" presId="urn:microsoft.com/office/officeart/2005/8/layout/hierarchy5"/>
    <dgm:cxn modelId="{AB5D4242-2269-4347-95CD-C83AA90A37D4}" type="presOf" srcId="{A031F37B-AE63-4E60-87D6-4A7248D4A012}" destId="{4F1689DC-CFA1-49B3-88FF-45ACE1A8CD2A}" srcOrd="0" destOrd="0" presId="urn:microsoft.com/office/officeart/2005/8/layout/hierarchy5"/>
    <dgm:cxn modelId="{164D03B3-6E73-496B-97F2-A0D2B7AF2650}" srcId="{EA41AFE3-E529-471F-B6B3-E440D8394286}" destId="{67EBEC4D-B630-43D4-A492-BF8F2F2B9B9F}" srcOrd="1" destOrd="0" parTransId="{19720944-A559-4A80-9E1A-A049090DC5D3}" sibTransId="{CF7E633A-3F5A-4F60-9C2C-3D991C99E74A}"/>
    <dgm:cxn modelId="{5C73A230-6FF1-4008-985E-B6017908528B}" type="presOf" srcId="{56B33775-1132-44FE-81FA-4CB94D3DA26A}" destId="{B92FCCF4-9F43-4192-A6F7-2A7C2632A665}" srcOrd="0" destOrd="0" presId="urn:microsoft.com/office/officeart/2005/8/layout/hierarchy5"/>
    <dgm:cxn modelId="{F45C9CD6-C170-498F-92EA-6673C57EC321}" type="presOf" srcId="{1692D433-4F98-4414-8F7A-8FDF2489C801}" destId="{E290BB3B-8D1F-458D-9D27-AB8A72E34BA1}" srcOrd="1" destOrd="0" presId="urn:microsoft.com/office/officeart/2005/8/layout/hierarchy5"/>
    <dgm:cxn modelId="{04153652-5171-468D-A53D-44481EE2DECA}" type="presOf" srcId="{4EF169C4-9882-4717-A5A4-8681F2E1D684}" destId="{2F57CA85-AC98-4163-A474-A796DB840BAA}" srcOrd="1" destOrd="0" presId="urn:microsoft.com/office/officeart/2005/8/layout/hierarchy5"/>
    <dgm:cxn modelId="{2EB19A4B-24BA-4EAF-9319-20FBF1865DB1}" type="presOf" srcId="{50C19DFE-3335-4BDF-A057-1A99D6FDF4BE}" destId="{197C1731-FD1F-42A3-BC71-AD9E80B97CEB}" srcOrd="0" destOrd="0" presId="urn:microsoft.com/office/officeart/2005/8/layout/hierarchy5"/>
    <dgm:cxn modelId="{7ED83574-3F6F-4FF6-83F1-5E1FD982C922}" srcId="{7EDDB39A-F0B3-4165-8AA4-6BDB8AC5AE41}" destId="{1692D433-4F98-4414-8F7A-8FDF2489C801}" srcOrd="2" destOrd="0" parTransId="{7540717F-87CF-4834-8B41-8BE4A4EE0189}" sibTransId="{E55D4C66-9302-45AF-82E3-C663B679E71E}"/>
    <dgm:cxn modelId="{E3A4AB2A-52DE-4CB1-A399-309F37D312E8}" srcId="{EA41AFE3-E529-471F-B6B3-E440D8394286}" destId="{6BD29B72-DE71-4667-A51A-192BB98C7925}" srcOrd="2" destOrd="0" parTransId="{3F48A536-17DD-4840-AB6D-EA66014E7EFD}" sibTransId="{D7AF2A7C-3B04-4EE7-946D-385E6B1D4F4D}"/>
    <dgm:cxn modelId="{0E426103-0CF9-490B-8F53-FE273BED2B37}" type="presOf" srcId="{204F8E75-2A94-481E-BD4C-3C20C3ADCDE6}" destId="{3BD5F413-4759-4333-AF77-003676779A72}" srcOrd="0" destOrd="0" presId="urn:microsoft.com/office/officeart/2005/8/layout/hierarchy5"/>
    <dgm:cxn modelId="{14B5C8B4-16E0-49F0-97D9-2B623734E86C}" type="presOf" srcId="{A1F4B476-98D4-486F-BC45-0CC306CF4E37}" destId="{682BE882-AB98-4F26-AAF7-1713D19ECCE7}" srcOrd="0" destOrd="0" presId="urn:microsoft.com/office/officeart/2005/8/layout/hierarchy5"/>
    <dgm:cxn modelId="{D4FAC991-C9A9-4DC9-B34E-75CC20855A40}" type="presOf" srcId="{50C19DFE-3335-4BDF-A057-1A99D6FDF4BE}" destId="{6B9E18D6-6335-4A15-BDED-802AB2895C9E}" srcOrd="1" destOrd="0" presId="urn:microsoft.com/office/officeart/2005/8/layout/hierarchy5"/>
    <dgm:cxn modelId="{EAFE6A10-A548-49BC-9FD9-FA9BB35A9F03}" type="presOf" srcId="{737D6931-6471-4304-965E-5FEF19ED02DB}" destId="{A74C85C2-4FA8-446F-9D71-82AD89E1BEEC}" srcOrd="1" destOrd="0" presId="urn:microsoft.com/office/officeart/2005/8/layout/hierarchy5"/>
    <dgm:cxn modelId="{723841CB-61D5-4E1E-9F27-CF429EB5BB1E}" srcId="{56B33775-1132-44FE-81FA-4CB94D3DA26A}" destId="{F15E2DE9-5998-461B-BF54-FECEC5C5735D}" srcOrd="0" destOrd="0" parTransId="{50C19DFE-3335-4BDF-A057-1A99D6FDF4BE}" sibTransId="{37DEDCD7-2A00-4021-9537-BA3F19B4B749}"/>
    <dgm:cxn modelId="{39D1BF33-CF2F-4888-8CF5-AE278C10DFB3}" type="presOf" srcId="{E09280B1-3C16-4670-921C-E00DA810A61E}" destId="{6A6EA2D6-5B63-4492-9DCD-7D2B3674275C}" srcOrd="0" destOrd="0" presId="urn:microsoft.com/office/officeart/2005/8/layout/hierarchy5"/>
    <dgm:cxn modelId="{02EA9DCE-2528-485D-9F80-0F56249BAFD1}" srcId="{EA41AFE3-E529-471F-B6B3-E440D8394286}" destId="{76F750AC-04E6-4DB3-9987-D429D8F3BB12}" srcOrd="3" destOrd="0" parTransId="{0F322A05-4A32-4086-89D9-5BA20FD593DB}" sibTransId="{799D4F10-6579-45DA-A8EE-D87E1659CD32}"/>
    <dgm:cxn modelId="{5D45E4FD-DC1C-42E2-9B88-BC4ACD743A50}" type="presOf" srcId="{19720944-A559-4A80-9E1A-A049090DC5D3}" destId="{9962E3D5-ADF2-4821-AE54-B174DDFE748B}" srcOrd="0" destOrd="0" presId="urn:microsoft.com/office/officeart/2005/8/layout/hierarchy5"/>
    <dgm:cxn modelId="{B709B5FB-737B-464D-8170-71E1940EB2EE}" srcId="{7EDDB39A-F0B3-4165-8AA4-6BDB8AC5AE41}" destId="{ADB8AF88-ABC5-40FC-BE05-02973579ABAE}" srcOrd="0" destOrd="0" parTransId="{99D476F3-E938-4C10-80A1-8D5CFEAE9332}" sibTransId="{ED24F112-59A2-489E-8E8D-C91C04C6AC6A}"/>
    <dgm:cxn modelId="{605C72F1-4D79-41D9-A054-E7FEBDAAB229}" type="presOf" srcId="{737D6931-6471-4304-965E-5FEF19ED02DB}" destId="{B7F4EFCB-3B95-4F38-AA03-0D26129BB6EB}" srcOrd="0" destOrd="0" presId="urn:microsoft.com/office/officeart/2005/8/layout/hierarchy5"/>
    <dgm:cxn modelId="{23AB98D4-41D0-4687-B3C9-17FBE77B0C66}" type="presOf" srcId="{1692D433-4F98-4414-8F7A-8FDF2489C801}" destId="{F826985B-BAD0-4F6E-8834-F52382A00CFC}" srcOrd="0" destOrd="0" presId="urn:microsoft.com/office/officeart/2005/8/layout/hierarchy5"/>
    <dgm:cxn modelId="{524D1264-5BFE-4CD1-A7D9-D18B63786D6A}" type="presOf" srcId="{8B3C4CAD-970E-42B1-B40C-17B1274816DA}" destId="{2A36D415-4CE5-4ECB-92F6-FD7B1701CE9F}" srcOrd="1" destOrd="0" presId="urn:microsoft.com/office/officeart/2005/8/layout/hierarchy5"/>
    <dgm:cxn modelId="{5C9DBC82-1151-41B2-900B-1FF85242D15E}" type="presOf" srcId="{0F322A05-4A32-4086-89D9-5BA20FD593DB}" destId="{E1610A19-9F71-4855-8229-791279987885}" srcOrd="1" destOrd="0" presId="urn:microsoft.com/office/officeart/2005/8/layout/hierarchy5"/>
    <dgm:cxn modelId="{E7FACD09-A59F-426B-B027-16A1B8F3ACBD}" type="presOf" srcId="{19720944-A559-4A80-9E1A-A049090DC5D3}" destId="{80372962-7CA0-4877-9A8C-AD0D8316D316}" srcOrd="1" destOrd="0" presId="urn:microsoft.com/office/officeart/2005/8/layout/hierarchy5"/>
    <dgm:cxn modelId="{1F4EFB30-A48F-4B04-BC9F-9CE3EDF0EA28}" srcId="{7EDDB39A-F0B3-4165-8AA4-6BDB8AC5AE41}" destId="{204F8E75-2A94-481E-BD4C-3C20C3ADCDE6}" srcOrd="1" destOrd="0" parTransId="{B63AB8FB-AB12-4CE6-AE47-5E79CA6A30E7}" sibTransId="{7E723C9A-C432-4700-9C97-FBD6827EC835}"/>
    <dgm:cxn modelId="{ACDABA11-E391-4177-A0D2-B04246750D3F}" srcId="{7EDDB39A-F0B3-4165-8AA4-6BDB8AC5AE41}" destId="{491497FD-E0DA-4B55-8380-242F38F7564B}" srcOrd="5" destOrd="0" parTransId="{92A0547A-1660-40DE-8B02-A431B401CF54}" sibTransId="{A34882D2-DF08-4487-A2E4-57143D1C6FA3}"/>
    <dgm:cxn modelId="{9B1241B6-1936-4DD7-8001-8E2465C66BE7}" type="presOf" srcId="{77A49500-3081-44E6-A5CC-3270CC209335}" destId="{A67D4EF7-B252-4786-AE01-18F4355493AA}" srcOrd="0" destOrd="0" presId="urn:microsoft.com/office/officeart/2005/8/layout/hierarchy5"/>
    <dgm:cxn modelId="{384ED5BB-AFFC-451F-B0F7-AAE1F3CAF0CC}" type="presOf" srcId="{0F322A05-4A32-4086-89D9-5BA20FD593DB}" destId="{140092C9-C013-4DD2-A8D2-B8F1A3C0BF81}" srcOrd="0" destOrd="0" presId="urn:microsoft.com/office/officeart/2005/8/layout/hierarchy5"/>
    <dgm:cxn modelId="{D5DAEFE2-0497-4985-B2FC-71ED8476FBFC}" srcId="{E09280B1-3C16-4670-921C-E00DA810A61E}" destId="{56B33775-1132-44FE-81FA-4CB94D3DA26A}" srcOrd="0" destOrd="0" parTransId="{737D6931-6471-4304-965E-5FEF19ED02DB}" sibTransId="{0B0C0CD5-2730-4CFB-8B70-A1C04625F62B}"/>
    <dgm:cxn modelId="{85B2BB73-F2CA-4355-8F5C-1D8C903FFDBC}" srcId="{ADB8AF88-ABC5-40FC-BE05-02973579ABAE}" destId="{EA41AFE3-E529-471F-B6B3-E440D8394286}" srcOrd="0" destOrd="0" parTransId="{8B3C4CAD-970E-42B1-B40C-17B1274816DA}" sibTransId="{ACD95E16-EB1E-43C9-B37A-AD8CE35A852F}"/>
    <dgm:cxn modelId="{AAEA7F60-A4FA-4080-940D-C650F787115F}" srcId="{7EDDB39A-F0B3-4165-8AA4-6BDB8AC5AE41}" destId="{4EF169C4-9882-4717-A5A4-8681F2E1D684}" srcOrd="4" destOrd="0" parTransId="{9C44EE18-6A02-4645-8EE3-344A534E9A87}" sibTransId="{C7E0E8B6-6786-4729-B972-98ED1E34B7C7}"/>
    <dgm:cxn modelId="{7D40CFD7-3C67-44D9-AF11-E0874BBDADDD}" type="presOf" srcId="{3F48A536-17DD-4840-AB6D-EA66014E7EFD}" destId="{17E66EFB-DD9C-4103-A718-841ADF7EEADD}" srcOrd="1" destOrd="0" presId="urn:microsoft.com/office/officeart/2005/8/layout/hierarchy5"/>
    <dgm:cxn modelId="{A4DA6DF7-5717-41C4-8766-6E44B10A137C}" type="presOf" srcId="{76F750AC-04E6-4DB3-9987-D429D8F3BB12}" destId="{566EC736-D83F-42F8-BB75-0B119E00A33A}" srcOrd="0" destOrd="0" presId="urn:microsoft.com/office/officeart/2005/8/layout/hierarchy5"/>
    <dgm:cxn modelId="{8A9CCF00-D6A3-4AB1-9896-CFCF5B956216}" type="presOf" srcId="{F19BEEB1-C608-482D-901E-1F477E5AA92A}" destId="{D5E2B3E9-2637-458A-AECA-79F356C694B6}" srcOrd="0" destOrd="0" presId="urn:microsoft.com/office/officeart/2005/8/layout/hierarchy5"/>
    <dgm:cxn modelId="{307893E5-E867-4B29-9644-A989746009D0}" srcId="{67EBEC4D-B630-43D4-A492-BF8F2F2B9B9F}" destId="{E09280B1-3C16-4670-921C-E00DA810A61E}" srcOrd="0" destOrd="0" parTransId="{A031F37B-AE63-4E60-87D6-4A7248D4A012}" sibTransId="{6702C746-A1C9-4A54-B0E6-B31F9A9FB2DE}"/>
    <dgm:cxn modelId="{A30AABD2-EE19-4EBF-8C86-0479EC79D3EC}" type="presOf" srcId="{491497FD-E0DA-4B55-8380-242F38F7564B}" destId="{F5347484-1B9E-46C2-818A-BE2F2DDF78F5}" srcOrd="0" destOrd="0" presId="urn:microsoft.com/office/officeart/2005/8/layout/hierarchy5"/>
    <dgm:cxn modelId="{4EB2B941-8FA0-4697-B9D1-B3B2F0DD2E0D}" type="presOf" srcId="{A1F4B476-98D4-486F-BC45-0CC306CF4E37}" destId="{7E899B0D-2BEF-4D44-9202-6A35E09DCC85}" srcOrd="1" destOrd="0" presId="urn:microsoft.com/office/officeart/2005/8/layout/hierarchy5"/>
    <dgm:cxn modelId="{1D8709DB-FB9C-4C36-A4D6-45FA640DFF94}" srcId="{7EDDB39A-F0B3-4165-8AA4-6BDB8AC5AE41}" destId="{A1F4B476-98D4-486F-BC45-0CC306CF4E37}" srcOrd="6" destOrd="0" parTransId="{1D7D6329-C834-4BA5-8AFF-216E87A4F4C2}" sibTransId="{A07F8F86-7C6E-4D2E-86CC-9A539D184037}"/>
    <dgm:cxn modelId="{7B2F93FD-F6DC-4830-A4B8-7745DB4B8B14}" type="presParOf" srcId="{CFC59B3C-8259-4DB5-BB89-2A5643EA044C}" destId="{57291C92-4701-4CB4-ACF4-AC41DD6403B7}" srcOrd="0" destOrd="0" presId="urn:microsoft.com/office/officeart/2005/8/layout/hierarchy5"/>
    <dgm:cxn modelId="{FA4B6DB9-CFE3-40F6-9589-C996AF77D520}" type="presParOf" srcId="{57291C92-4701-4CB4-ACF4-AC41DD6403B7}" destId="{E1708AFE-9CCE-432C-8EED-E09EB1AE1483}" srcOrd="0" destOrd="0" presId="urn:microsoft.com/office/officeart/2005/8/layout/hierarchy5"/>
    <dgm:cxn modelId="{EF0DDD13-7989-4F9D-ABF2-55D54913299B}" type="presParOf" srcId="{57291C92-4701-4CB4-ACF4-AC41DD6403B7}" destId="{D0C40C9D-9467-42C4-B88E-F517264C424F}" srcOrd="1" destOrd="0" presId="urn:microsoft.com/office/officeart/2005/8/layout/hierarchy5"/>
    <dgm:cxn modelId="{FDB3F765-A2DA-45EE-A349-8DD4E4090676}" type="presParOf" srcId="{D0C40C9D-9467-42C4-B88E-F517264C424F}" destId="{6BFCF2CF-84BF-4F14-B7CF-C688EFED72D8}" srcOrd="0" destOrd="0" presId="urn:microsoft.com/office/officeart/2005/8/layout/hierarchy5"/>
    <dgm:cxn modelId="{D05AFF24-0EAD-460E-AD0C-537A24E9FDA7}" type="presParOf" srcId="{6BFCF2CF-84BF-4F14-B7CF-C688EFED72D8}" destId="{AE5883F9-DC58-4E25-9B85-1ED2889F9C08}" srcOrd="0" destOrd="0" presId="urn:microsoft.com/office/officeart/2005/8/layout/hierarchy5"/>
    <dgm:cxn modelId="{0D8A66EF-3B71-4858-871D-D5DE137A0AA6}" type="presParOf" srcId="{6BFCF2CF-84BF-4F14-B7CF-C688EFED72D8}" destId="{F29174A4-B68B-41A6-B393-2E62B726264E}" srcOrd="1" destOrd="0" presId="urn:microsoft.com/office/officeart/2005/8/layout/hierarchy5"/>
    <dgm:cxn modelId="{697EEEBD-E1A0-4938-8A7B-FEF44E096DA2}" type="presParOf" srcId="{F29174A4-B68B-41A6-B393-2E62B726264E}" destId="{5DC2E4A0-153F-4653-8D21-5E7B84643894}" srcOrd="0" destOrd="0" presId="urn:microsoft.com/office/officeart/2005/8/layout/hierarchy5"/>
    <dgm:cxn modelId="{D084AFEC-C687-441F-AC97-6791E3ADD875}" type="presParOf" srcId="{5DC2E4A0-153F-4653-8D21-5E7B84643894}" destId="{2A36D415-4CE5-4ECB-92F6-FD7B1701CE9F}" srcOrd="0" destOrd="0" presId="urn:microsoft.com/office/officeart/2005/8/layout/hierarchy5"/>
    <dgm:cxn modelId="{B559F003-4CDC-4443-BC02-EDC0D3F4E1CB}" type="presParOf" srcId="{F29174A4-B68B-41A6-B393-2E62B726264E}" destId="{DD4547EE-2A7D-4E8C-80AA-D841FCDE643E}" srcOrd="1" destOrd="0" presId="urn:microsoft.com/office/officeart/2005/8/layout/hierarchy5"/>
    <dgm:cxn modelId="{A45BC5D2-8454-4024-A1BE-E93AFC24B1AC}" type="presParOf" srcId="{DD4547EE-2A7D-4E8C-80AA-D841FCDE643E}" destId="{D0931333-8E67-4EF1-8CE4-05162CB76920}" srcOrd="0" destOrd="0" presId="urn:microsoft.com/office/officeart/2005/8/layout/hierarchy5"/>
    <dgm:cxn modelId="{63BC1B5C-0B8C-4BA4-8A87-45CF43610CE8}" type="presParOf" srcId="{DD4547EE-2A7D-4E8C-80AA-D841FCDE643E}" destId="{F9D46C0F-6749-4E70-AC74-5EDF062A9E7E}" srcOrd="1" destOrd="0" presId="urn:microsoft.com/office/officeart/2005/8/layout/hierarchy5"/>
    <dgm:cxn modelId="{E3D90648-C593-4006-ABF8-8087F74A6597}" type="presParOf" srcId="{F9D46C0F-6749-4E70-AC74-5EDF062A9E7E}" destId="{A67D4EF7-B252-4786-AE01-18F4355493AA}" srcOrd="0" destOrd="0" presId="urn:microsoft.com/office/officeart/2005/8/layout/hierarchy5"/>
    <dgm:cxn modelId="{5F6AD8F7-1998-4805-B4DE-25B14B0443A4}" type="presParOf" srcId="{A67D4EF7-B252-4786-AE01-18F4355493AA}" destId="{E4EFF8C0-5078-473C-AB5D-FA1DCCA1C3E6}" srcOrd="0" destOrd="0" presId="urn:microsoft.com/office/officeart/2005/8/layout/hierarchy5"/>
    <dgm:cxn modelId="{0EB947D1-E1E6-4C5F-8FDB-AD6551D8A0F0}" type="presParOf" srcId="{F9D46C0F-6749-4E70-AC74-5EDF062A9E7E}" destId="{557EFBC9-04CD-4501-89D4-EDF07ADE368C}" srcOrd="1" destOrd="0" presId="urn:microsoft.com/office/officeart/2005/8/layout/hierarchy5"/>
    <dgm:cxn modelId="{E41F744A-259A-4495-90B2-08FEF01C3F14}" type="presParOf" srcId="{557EFBC9-04CD-4501-89D4-EDF07ADE368C}" destId="{D5E2B3E9-2637-458A-AECA-79F356C694B6}" srcOrd="0" destOrd="0" presId="urn:microsoft.com/office/officeart/2005/8/layout/hierarchy5"/>
    <dgm:cxn modelId="{050021C9-D7B1-4A61-9BEA-756BB0422B14}" type="presParOf" srcId="{557EFBC9-04CD-4501-89D4-EDF07ADE368C}" destId="{A8006720-9BB3-49F6-B53C-8B726FE09813}" srcOrd="1" destOrd="0" presId="urn:microsoft.com/office/officeart/2005/8/layout/hierarchy5"/>
    <dgm:cxn modelId="{63ACE207-3803-4466-98F7-1E3F89686654}" type="presParOf" srcId="{F9D46C0F-6749-4E70-AC74-5EDF062A9E7E}" destId="{9962E3D5-ADF2-4821-AE54-B174DDFE748B}" srcOrd="2" destOrd="0" presId="urn:microsoft.com/office/officeart/2005/8/layout/hierarchy5"/>
    <dgm:cxn modelId="{55EFEB9D-91E0-4182-A6B7-58C60028C18A}" type="presParOf" srcId="{9962E3D5-ADF2-4821-AE54-B174DDFE748B}" destId="{80372962-7CA0-4877-9A8C-AD0D8316D316}" srcOrd="0" destOrd="0" presId="urn:microsoft.com/office/officeart/2005/8/layout/hierarchy5"/>
    <dgm:cxn modelId="{795C055C-D294-4C29-8DE2-EE528B9CE33D}" type="presParOf" srcId="{F9D46C0F-6749-4E70-AC74-5EDF062A9E7E}" destId="{B05D8A03-7EE6-4FB9-BBD6-9F74D0D3B0CD}" srcOrd="3" destOrd="0" presId="urn:microsoft.com/office/officeart/2005/8/layout/hierarchy5"/>
    <dgm:cxn modelId="{21DDFCB9-3195-4E75-967C-BC7610FCC1BE}" type="presParOf" srcId="{B05D8A03-7EE6-4FB9-BBD6-9F74D0D3B0CD}" destId="{59DB569D-E54A-43E0-A672-A6638274C59F}" srcOrd="0" destOrd="0" presId="urn:microsoft.com/office/officeart/2005/8/layout/hierarchy5"/>
    <dgm:cxn modelId="{B480F097-462E-42F6-AA72-831A67010DCE}" type="presParOf" srcId="{B05D8A03-7EE6-4FB9-BBD6-9F74D0D3B0CD}" destId="{420B6908-0D23-4C31-B749-C70A5A003109}" srcOrd="1" destOrd="0" presId="urn:microsoft.com/office/officeart/2005/8/layout/hierarchy5"/>
    <dgm:cxn modelId="{D8353F65-D683-4366-AF9A-552FAA4C096F}" type="presParOf" srcId="{420B6908-0D23-4C31-B749-C70A5A003109}" destId="{4F1689DC-CFA1-49B3-88FF-45ACE1A8CD2A}" srcOrd="0" destOrd="0" presId="urn:microsoft.com/office/officeart/2005/8/layout/hierarchy5"/>
    <dgm:cxn modelId="{034C47C6-71AC-4F62-B333-E22FF6D0F86E}" type="presParOf" srcId="{4F1689DC-CFA1-49B3-88FF-45ACE1A8CD2A}" destId="{E9E016F9-48D6-45EC-AF8A-9D76BD2B442B}" srcOrd="0" destOrd="0" presId="urn:microsoft.com/office/officeart/2005/8/layout/hierarchy5"/>
    <dgm:cxn modelId="{8A4EA549-1366-4FE9-90CF-4A0BF9FA3655}" type="presParOf" srcId="{420B6908-0D23-4C31-B749-C70A5A003109}" destId="{59127A52-1AC6-4637-A2D3-E35673CB5511}" srcOrd="1" destOrd="0" presId="urn:microsoft.com/office/officeart/2005/8/layout/hierarchy5"/>
    <dgm:cxn modelId="{D9E7243B-376A-435B-977F-21E01F2CB958}" type="presParOf" srcId="{59127A52-1AC6-4637-A2D3-E35673CB5511}" destId="{6A6EA2D6-5B63-4492-9DCD-7D2B3674275C}" srcOrd="0" destOrd="0" presId="urn:microsoft.com/office/officeart/2005/8/layout/hierarchy5"/>
    <dgm:cxn modelId="{78F2F6F1-00A1-4E54-8BA8-8CD9E9B4E026}" type="presParOf" srcId="{59127A52-1AC6-4637-A2D3-E35673CB5511}" destId="{82B43DAD-140A-4B11-989B-79D1CFC9F1A3}" srcOrd="1" destOrd="0" presId="urn:microsoft.com/office/officeart/2005/8/layout/hierarchy5"/>
    <dgm:cxn modelId="{3BE7A0E0-3B9D-4D01-A5F1-EFB1DBB8EB38}" type="presParOf" srcId="{82B43DAD-140A-4B11-989B-79D1CFC9F1A3}" destId="{B7F4EFCB-3B95-4F38-AA03-0D26129BB6EB}" srcOrd="0" destOrd="0" presId="urn:microsoft.com/office/officeart/2005/8/layout/hierarchy5"/>
    <dgm:cxn modelId="{95BC44E3-47C3-415E-8A99-2E167CC62885}" type="presParOf" srcId="{B7F4EFCB-3B95-4F38-AA03-0D26129BB6EB}" destId="{A74C85C2-4FA8-446F-9D71-82AD89E1BEEC}" srcOrd="0" destOrd="0" presId="urn:microsoft.com/office/officeart/2005/8/layout/hierarchy5"/>
    <dgm:cxn modelId="{44B97946-9D46-42AE-B549-A628AC5C9908}" type="presParOf" srcId="{82B43DAD-140A-4B11-989B-79D1CFC9F1A3}" destId="{62A8B472-5D8B-48F4-912C-7680F12F345E}" srcOrd="1" destOrd="0" presId="urn:microsoft.com/office/officeart/2005/8/layout/hierarchy5"/>
    <dgm:cxn modelId="{42D41AC8-C6DF-4B60-AA4D-44BB9DA868EE}" type="presParOf" srcId="{62A8B472-5D8B-48F4-912C-7680F12F345E}" destId="{B92FCCF4-9F43-4192-A6F7-2A7C2632A665}" srcOrd="0" destOrd="0" presId="urn:microsoft.com/office/officeart/2005/8/layout/hierarchy5"/>
    <dgm:cxn modelId="{74E87698-05B3-432E-9144-DC119A61B6C8}" type="presParOf" srcId="{62A8B472-5D8B-48F4-912C-7680F12F345E}" destId="{C4F052BF-0BF1-438B-AE53-679EBCE3347E}" srcOrd="1" destOrd="0" presId="urn:microsoft.com/office/officeart/2005/8/layout/hierarchy5"/>
    <dgm:cxn modelId="{EE827EA8-7827-4301-8678-A558C04F7D4F}" type="presParOf" srcId="{C4F052BF-0BF1-438B-AE53-679EBCE3347E}" destId="{197C1731-FD1F-42A3-BC71-AD9E80B97CEB}" srcOrd="0" destOrd="0" presId="urn:microsoft.com/office/officeart/2005/8/layout/hierarchy5"/>
    <dgm:cxn modelId="{96EADD3C-F471-452E-9D75-D6DB3EE884CC}" type="presParOf" srcId="{197C1731-FD1F-42A3-BC71-AD9E80B97CEB}" destId="{6B9E18D6-6335-4A15-BDED-802AB2895C9E}" srcOrd="0" destOrd="0" presId="urn:microsoft.com/office/officeart/2005/8/layout/hierarchy5"/>
    <dgm:cxn modelId="{DD1A65EA-775F-4387-BA2F-BB496B887DA6}" type="presParOf" srcId="{C4F052BF-0BF1-438B-AE53-679EBCE3347E}" destId="{51651E90-5BF1-456F-A2D7-3FD10BB39C57}" srcOrd="1" destOrd="0" presId="urn:microsoft.com/office/officeart/2005/8/layout/hierarchy5"/>
    <dgm:cxn modelId="{F46525D3-9F7F-48E9-AF9C-E7225D77A21F}" type="presParOf" srcId="{51651E90-5BF1-456F-A2D7-3FD10BB39C57}" destId="{B74A83EF-FDDE-4CF3-BD52-E3D38F7A0960}" srcOrd="0" destOrd="0" presId="urn:microsoft.com/office/officeart/2005/8/layout/hierarchy5"/>
    <dgm:cxn modelId="{3CEB9519-37DE-4C4A-9B09-1243495297AF}" type="presParOf" srcId="{51651E90-5BF1-456F-A2D7-3FD10BB39C57}" destId="{A631B520-3303-4E67-8098-B3B641572197}" srcOrd="1" destOrd="0" presId="urn:microsoft.com/office/officeart/2005/8/layout/hierarchy5"/>
    <dgm:cxn modelId="{4B7C12A3-CFAC-4706-9BB0-87BE9FA84083}" type="presParOf" srcId="{F9D46C0F-6749-4E70-AC74-5EDF062A9E7E}" destId="{60EF85F6-E235-45F0-AA4D-813244F7DF35}" srcOrd="4" destOrd="0" presId="urn:microsoft.com/office/officeart/2005/8/layout/hierarchy5"/>
    <dgm:cxn modelId="{1DC1482C-32D9-4FE6-89A6-847DF99DB850}" type="presParOf" srcId="{60EF85F6-E235-45F0-AA4D-813244F7DF35}" destId="{17E66EFB-DD9C-4103-A718-841ADF7EEADD}" srcOrd="0" destOrd="0" presId="urn:microsoft.com/office/officeart/2005/8/layout/hierarchy5"/>
    <dgm:cxn modelId="{078228CE-1E97-4AD3-B3B7-0C9157F12602}" type="presParOf" srcId="{F9D46C0F-6749-4E70-AC74-5EDF062A9E7E}" destId="{A30A0515-46EC-4BC2-8F33-2F0F72B9C52C}" srcOrd="5" destOrd="0" presId="urn:microsoft.com/office/officeart/2005/8/layout/hierarchy5"/>
    <dgm:cxn modelId="{04703533-1074-4091-B1D0-3D55104D3439}" type="presParOf" srcId="{A30A0515-46EC-4BC2-8F33-2F0F72B9C52C}" destId="{B1B41B38-6CF2-4C9F-800A-D50FC80CF923}" srcOrd="0" destOrd="0" presId="urn:microsoft.com/office/officeart/2005/8/layout/hierarchy5"/>
    <dgm:cxn modelId="{88A90D14-068F-4D27-8F5E-DDFAFB759301}" type="presParOf" srcId="{A30A0515-46EC-4BC2-8F33-2F0F72B9C52C}" destId="{CCCB4E87-5FF9-48D9-8E3A-F2F4C68B7BB3}" srcOrd="1" destOrd="0" presId="urn:microsoft.com/office/officeart/2005/8/layout/hierarchy5"/>
    <dgm:cxn modelId="{752FB674-22F3-40CE-8F51-EE8D6D8905D6}" type="presParOf" srcId="{F9D46C0F-6749-4E70-AC74-5EDF062A9E7E}" destId="{140092C9-C013-4DD2-A8D2-B8F1A3C0BF81}" srcOrd="6" destOrd="0" presId="urn:microsoft.com/office/officeart/2005/8/layout/hierarchy5"/>
    <dgm:cxn modelId="{A1DBC229-50FA-446A-A652-93AB5419FE51}" type="presParOf" srcId="{140092C9-C013-4DD2-A8D2-B8F1A3C0BF81}" destId="{E1610A19-9F71-4855-8229-791279987885}" srcOrd="0" destOrd="0" presId="urn:microsoft.com/office/officeart/2005/8/layout/hierarchy5"/>
    <dgm:cxn modelId="{ABE0ACBA-4142-490D-80CB-638420E2985C}" type="presParOf" srcId="{F9D46C0F-6749-4E70-AC74-5EDF062A9E7E}" destId="{6BF9284B-5E4D-4F99-ADED-38561C672612}" srcOrd="7" destOrd="0" presId="urn:microsoft.com/office/officeart/2005/8/layout/hierarchy5"/>
    <dgm:cxn modelId="{959FED7E-00F7-4C3F-BEB3-329132C25720}" type="presParOf" srcId="{6BF9284B-5E4D-4F99-ADED-38561C672612}" destId="{566EC736-D83F-42F8-BB75-0B119E00A33A}" srcOrd="0" destOrd="0" presId="urn:microsoft.com/office/officeart/2005/8/layout/hierarchy5"/>
    <dgm:cxn modelId="{0D351B4A-A442-46C2-AC16-769165B41411}" type="presParOf" srcId="{6BF9284B-5E4D-4F99-ADED-38561C672612}" destId="{0F061D9A-FD72-4255-BBBE-24142ABE36BD}" srcOrd="1" destOrd="0" presId="urn:microsoft.com/office/officeart/2005/8/layout/hierarchy5"/>
    <dgm:cxn modelId="{D2C2DC4A-D6D5-45C9-B494-1FE59FF211FC}" type="presParOf" srcId="{CFC59B3C-8259-4DB5-BB89-2A5643EA044C}" destId="{ACD51822-3CE7-44E9-AC14-A89742C7C264}" srcOrd="1" destOrd="0" presId="urn:microsoft.com/office/officeart/2005/8/layout/hierarchy5"/>
    <dgm:cxn modelId="{2005492F-EAE0-4277-9C70-39C0BB796DB4}" type="presParOf" srcId="{ACD51822-3CE7-44E9-AC14-A89742C7C264}" destId="{902A9730-97C3-420F-A0EB-613B722C48D8}" srcOrd="0" destOrd="0" presId="urn:microsoft.com/office/officeart/2005/8/layout/hierarchy5"/>
    <dgm:cxn modelId="{1C09BDA2-3BCB-4EEB-BFBF-57A32E6194E0}" type="presParOf" srcId="{902A9730-97C3-420F-A0EB-613B722C48D8}" destId="{3BD5F413-4759-4333-AF77-003676779A72}" srcOrd="0" destOrd="0" presId="urn:microsoft.com/office/officeart/2005/8/layout/hierarchy5"/>
    <dgm:cxn modelId="{BD5FADDA-089E-4494-AE3E-0CABAD56CA47}" type="presParOf" srcId="{902A9730-97C3-420F-A0EB-613B722C48D8}" destId="{B188A2FC-5EA9-4DC3-A72A-4FCFDD8218D4}" srcOrd="1" destOrd="0" presId="urn:microsoft.com/office/officeart/2005/8/layout/hierarchy5"/>
    <dgm:cxn modelId="{A39C054F-B534-4A68-AFDB-0F6B0C5E420B}" type="presParOf" srcId="{ACD51822-3CE7-44E9-AC14-A89742C7C264}" destId="{49673ADC-68CC-4C48-8A44-64684041E5E1}" srcOrd="1" destOrd="0" presId="urn:microsoft.com/office/officeart/2005/8/layout/hierarchy5"/>
    <dgm:cxn modelId="{2A6E2DA4-E842-4ACF-BEF5-844986D8D72F}" type="presParOf" srcId="{49673ADC-68CC-4C48-8A44-64684041E5E1}" destId="{7B32C2FF-D74C-4BC2-A288-9C0EAB315E63}" srcOrd="0" destOrd="0" presId="urn:microsoft.com/office/officeart/2005/8/layout/hierarchy5"/>
    <dgm:cxn modelId="{0C8596E7-0B9C-4092-AB67-A1EA47398569}" type="presParOf" srcId="{ACD51822-3CE7-44E9-AC14-A89742C7C264}" destId="{67E1F404-4D7E-4367-B1B1-0B97B82241CE}" srcOrd="2" destOrd="0" presId="urn:microsoft.com/office/officeart/2005/8/layout/hierarchy5"/>
    <dgm:cxn modelId="{2D090AD2-1A24-4860-A31B-559D2B61B8F1}" type="presParOf" srcId="{67E1F404-4D7E-4367-B1B1-0B97B82241CE}" destId="{F826985B-BAD0-4F6E-8834-F52382A00CFC}" srcOrd="0" destOrd="0" presId="urn:microsoft.com/office/officeart/2005/8/layout/hierarchy5"/>
    <dgm:cxn modelId="{7325DA10-513A-4629-88D2-6B8B396B5F4A}" type="presParOf" srcId="{67E1F404-4D7E-4367-B1B1-0B97B82241CE}" destId="{E290BB3B-8D1F-458D-9D27-AB8A72E34BA1}" srcOrd="1" destOrd="0" presId="urn:microsoft.com/office/officeart/2005/8/layout/hierarchy5"/>
    <dgm:cxn modelId="{52598552-6E77-4FA6-9B87-ED6A6BC3FB6D}" type="presParOf" srcId="{ACD51822-3CE7-44E9-AC14-A89742C7C264}" destId="{A2F8FADB-A0FE-4072-AE19-A05B61E4B75A}" srcOrd="3" destOrd="0" presId="urn:microsoft.com/office/officeart/2005/8/layout/hierarchy5"/>
    <dgm:cxn modelId="{C140ABA8-5E8D-4BD8-BEBD-59A51A9A3512}" type="presParOf" srcId="{A2F8FADB-A0FE-4072-AE19-A05B61E4B75A}" destId="{BB958977-453A-490E-8CD3-42C66426F96D}" srcOrd="0" destOrd="0" presId="urn:microsoft.com/office/officeart/2005/8/layout/hierarchy5"/>
    <dgm:cxn modelId="{41012EDE-1A3B-4AFE-96C1-F562CCFAF12E}" type="presParOf" srcId="{ACD51822-3CE7-44E9-AC14-A89742C7C264}" destId="{1716B62A-0D55-4A2A-9898-445164751BAB}" srcOrd="4" destOrd="0" presId="urn:microsoft.com/office/officeart/2005/8/layout/hierarchy5"/>
    <dgm:cxn modelId="{24A0763A-15E3-4370-872E-4F89FA52CA9A}" type="presParOf" srcId="{1716B62A-0D55-4A2A-9898-445164751BAB}" destId="{DAF761C7-DC01-4314-9B03-915D88819FFE}" srcOrd="0" destOrd="0" presId="urn:microsoft.com/office/officeart/2005/8/layout/hierarchy5"/>
    <dgm:cxn modelId="{70E9522D-04B2-4869-B5B7-593944B781B4}" type="presParOf" srcId="{1716B62A-0D55-4A2A-9898-445164751BAB}" destId="{59E55E4C-3151-44D9-8849-2161CCF83D81}" srcOrd="1" destOrd="0" presId="urn:microsoft.com/office/officeart/2005/8/layout/hierarchy5"/>
    <dgm:cxn modelId="{C563EBE9-D873-43B2-B8C8-29D46240ECAD}" type="presParOf" srcId="{ACD51822-3CE7-44E9-AC14-A89742C7C264}" destId="{946B797B-20AB-4384-9A3B-99D7AB01013C}" srcOrd="5" destOrd="0" presId="urn:microsoft.com/office/officeart/2005/8/layout/hierarchy5"/>
    <dgm:cxn modelId="{DA7E51AF-A7C5-4C8A-A815-53127E4193DB}" type="presParOf" srcId="{946B797B-20AB-4384-9A3B-99D7AB01013C}" destId="{FAA5F369-6DA0-40F9-9D36-43D896F76C49}" srcOrd="0" destOrd="0" presId="urn:microsoft.com/office/officeart/2005/8/layout/hierarchy5"/>
    <dgm:cxn modelId="{3664F4B7-6027-4336-8CF4-D40015EC0589}" type="presParOf" srcId="{ACD51822-3CE7-44E9-AC14-A89742C7C264}" destId="{77664157-4DCA-43DD-A593-47DC4CB52E3F}" srcOrd="6" destOrd="0" presId="urn:microsoft.com/office/officeart/2005/8/layout/hierarchy5"/>
    <dgm:cxn modelId="{BAF73E3D-0C28-42D1-9CFA-4597FA009048}" type="presParOf" srcId="{77664157-4DCA-43DD-A593-47DC4CB52E3F}" destId="{7DC35B1D-B6DA-4D0C-BD52-C091F2A354B3}" srcOrd="0" destOrd="0" presId="urn:microsoft.com/office/officeart/2005/8/layout/hierarchy5"/>
    <dgm:cxn modelId="{ADFD77DD-DD1B-45B4-9ED3-714356283085}" type="presParOf" srcId="{77664157-4DCA-43DD-A593-47DC4CB52E3F}" destId="{2F57CA85-AC98-4163-A474-A796DB840BAA}" srcOrd="1" destOrd="0" presId="urn:microsoft.com/office/officeart/2005/8/layout/hierarchy5"/>
    <dgm:cxn modelId="{1D8C2960-8124-4AD8-8AA2-91CFC7B3513F}" type="presParOf" srcId="{ACD51822-3CE7-44E9-AC14-A89742C7C264}" destId="{4D17FDD1-410E-406C-BCA4-E168AA3907B6}" srcOrd="7" destOrd="0" presId="urn:microsoft.com/office/officeart/2005/8/layout/hierarchy5"/>
    <dgm:cxn modelId="{FAE5BDB9-CFA6-4029-803D-D4EDB79B8403}" type="presParOf" srcId="{4D17FDD1-410E-406C-BCA4-E168AA3907B6}" destId="{1BA06838-D9B6-4F98-892C-685334E12856}" srcOrd="0" destOrd="0" presId="urn:microsoft.com/office/officeart/2005/8/layout/hierarchy5"/>
    <dgm:cxn modelId="{AFF24454-7632-49AC-9FA0-328648E265FC}" type="presParOf" srcId="{ACD51822-3CE7-44E9-AC14-A89742C7C264}" destId="{B90B595C-EABE-404C-B4C2-98FCC132F781}" srcOrd="8" destOrd="0" presId="urn:microsoft.com/office/officeart/2005/8/layout/hierarchy5"/>
    <dgm:cxn modelId="{147A9FFD-C855-4C03-96F3-5CB2D3147725}" type="presParOf" srcId="{B90B595C-EABE-404C-B4C2-98FCC132F781}" destId="{F5347484-1B9E-46C2-818A-BE2F2DDF78F5}" srcOrd="0" destOrd="0" presId="urn:microsoft.com/office/officeart/2005/8/layout/hierarchy5"/>
    <dgm:cxn modelId="{78BA44AB-6841-432E-B2E4-9CA1C9775139}" type="presParOf" srcId="{B90B595C-EABE-404C-B4C2-98FCC132F781}" destId="{C371BEC3-07AC-4A8A-B400-218A3E0753D6}" srcOrd="1" destOrd="0" presId="urn:microsoft.com/office/officeart/2005/8/layout/hierarchy5"/>
    <dgm:cxn modelId="{D24C4688-B3C4-4973-9140-6162FB69243E}" type="presParOf" srcId="{ACD51822-3CE7-44E9-AC14-A89742C7C264}" destId="{15A1EDB8-7F69-4836-8C79-69A54AA363F1}" srcOrd="9" destOrd="0" presId="urn:microsoft.com/office/officeart/2005/8/layout/hierarchy5"/>
    <dgm:cxn modelId="{D3E2ACD4-F807-444B-AEBF-60F80D4940ED}" type="presParOf" srcId="{15A1EDB8-7F69-4836-8C79-69A54AA363F1}" destId="{DE0A0448-52E9-4143-A399-D0E752D9E734}" srcOrd="0" destOrd="0" presId="urn:microsoft.com/office/officeart/2005/8/layout/hierarchy5"/>
    <dgm:cxn modelId="{526439F3-B4B7-4C58-8E48-B2782B582763}" type="presParOf" srcId="{ACD51822-3CE7-44E9-AC14-A89742C7C264}" destId="{B5104600-77B3-48ED-9527-4D732C973ACB}" srcOrd="10" destOrd="0" presId="urn:microsoft.com/office/officeart/2005/8/layout/hierarchy5"/>
    <dgm:cxn modelId="{4B531E0B-0C99-47B6-A4BB-86B33D2DB574}" type="presParOf" srcId="{B5104600-77B3-48ED-9527-4D732C973ACB}" destId="{682BE882-AB98-4F26-AAF7-1713D19ECCE7}" srcOrd="0" destOrd="0" presId="urn:microsoft.com/office/officeart/2005/8/layout/hierarchy5"/>
    <dgm:cxn modelId="{C3E3FD46-CAED-4DE2-B68F-7F0B3BA4897D}" type="presParOf" srcId="{B5104600-77B3-48ED-9527-4D732C973ACB}" destId="{7E899B0D-2BEF-4D44-9202-6A35E09DCC8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459829-C045-4FD8-BB1C-7A62C9CAA79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AF24C6F-53ED-4F78-BB31-6288ABF79221}">
      <dgm:prSet phldrT="[Testo]"/>
      <dgm:spPr/>
      <dgm:t>
        <a:bodyPr/>
        <a:lstStyle/>
        <a:p>
          <a:r>
            <a:rPr lang="it-IT" dirty="0" smtClean="0"/>
            <a:t>Metodo</a:t>
          </a:r>
          <a:endParaRPr lang="it-IT" dirty="0"/>
        </a:p>
      </dgm:t>
    </dgm:pt>
    <dgm:pt modelId="{5BF9A6BA-ADB9-4321-B8EE-97096F97EA18}" type="parTrans" cxnId="{067EE70D-8543-4DE3-A048-E242D0BEFA0C}">
      <dgm:prSet/>
      <dgm:spPr/>
      <dgm:t>
        <a:bodyPr/>
        <a:lstStyle/>
        <a:p>
          <a:endParaRPr lang="it-IT"/>
        </a:p>
      </dgm:t>
    </dgm:pt>
    <dgm:pt modelId="{7C7D1BC0-8499-4863-AC4D-88BFEDFBF54E}" type="sibTrans" cxnId="{067EE70D-8543-4DE3-A048-E242D0BEFA0C}">
      <dgm:prSet/>
      <dgm:spPr/>
      <dgm:t>
        <a:bodyPr/>
        <a:lstStyle/>
        <a:p>
          <a:endParaRPr lang="it-IT"/>
        </a:p>
      </dgm:t>
    </dgm:pt>
    <dgm:pt modelId="{97F77751-5F72-4A82-B577-86BA05EA463F}">
      <dgm:prSet phldrT="[Testo]" custT="1"/>
      <dgm:spPr/>
      <dgm:t>
        <a:bodyPr/>
        <a:lstStyle/>
        <a:p>
          <a:r>
            <a:rPr lang="it-IT" sz="1400" dirty="0" smtClean="0"/>
            <a:t>Costo Esterno EPS</a:t>
          </a:r>
          <a:endParaRPr lang="it-IT" sz="1400" dirty="0"/>
        </a:p>
      </dgm:t>
    </dgm:pt>
    <dgm:pt modelId="{BE83F08A-EE44-49FD-A870-86042E6255BD}" type="parTrans" cxnId="{D295C742-236E-4D6F-8407-78FF6095968B}">
      <dgm:prSet/>
      <dgm:spPr/>
      <dgm:t>
        <a:bodyPr/>
        <a:lstStyle/>
        <a:p>
          <a:endParaRPr lang="it-IT"/>
        </a:p>
      </dgm:t>
    </dgm:pt>
    <dgm:pt modelId="{F69EA578-454A-46CA-811D-733B3DB138EA}" type="sibTrans" cxnId="{D295C742-236E-4D6F-8407-78FF6095968B}">
      <dgm:prSet/>
      <dgm:spPr/>
      <dgm:t>
        <a:bodyPr/>
        <a:lstStyle/>
        <a:p>
          <a:endParaRPr lang="it-IT"/>
        </a:p>
      </dgm:t>
    </dgm:pt>
    <dgm:pt modelId="{F46B7E6F-4086-44A7-9A62-8F9AE38940AF}">
      <dgm:prSet phldrT="[Testo]"/>
      <dgm:spPr/>
      <dgm:t>
        <a:bodyPr/>
        <a:lstStyle/>
        <a:p>
          <a:r>
            <a:rPr lang="it-IT" dirty="0" smtClean="0"/>
            <a:t>Incentivi in 30 anni</a:t>
          </a:r>
          <a:endParaRPr lang="it-IT" dirty="0"/>
        </a:p>
      </dgm:t>
    </dgm:pt>
    <dgm:pt modelId="{880ED65A-D9F1-40A6-9DA1-A7D22A72AEBF}" type="parTrans" cxnId="{057A6B78-EBC7-489F-A6E6-91C5A0A5CC3D}">
      <dgm:prSet/>
      <dgm:spPr/>
      <dgm:t>
        <a:bodyPr/>
        <a:lstStyle/>
        <a:p>
          <a:endParaRPr lang="it-IT"/>
        </a:p>
      </dgm:t>
    </dgm:pt>
    <dgm:pt modelId="{FED7B6E6-1618-4CFA-97A6-B98A0CE5251D}" type="sibTrans" cxnId="{057A6B78-EBC7-489F-A6E6-91C5A0A5CC3D}">
      <dgm:prSet/>
      <dgm:spPr/>
      <dgm:t>
        <a:bodyPr/>
        <a:lstStyle/>
        <a:p>
          <a:endParaRPr lang="it-IT"/>
        </a:p>
      </dgm:t>
    </dgm:pt>
    <dgm:pt modelId="{3CD309BC-E00D-44ED-A8C8-04432C4414F9}">
      <dgm:prSet phldrT="[Testo]"/>
      <dgm:spPr/>
      <dgm:t>
        <a:bodyPr/>
        <a:lstStyle/>
        <a:p>
          <a:r>
            <a:rPr lang="it-IT" dirty="0" smtClean="0"/>
            <a:t>Ecosystem Production </a:t>
          </a:r>
          <a:r>
            <a:rPr lang="it-IT" dirty="0" err="1" smtClean="0"/>
            <a:t>Capacity</a:t>
          </a:r>
          <a:r>
            <a:rPr lang="it-IT" dirty="0" smtClean="0"/>
            <a:t> [€]</a:t>
          </a:r>
          <a:endParaRPr lang="it-IT" dirty="0"/>
        </a:p>
      </dgm:t>
    </dgm:pt>
    <dgm:pt modelId="{DE8C0D3B-96E8-443C-9941-B38E61C6A6BA}" type="parTrans" cxnId="{981BE44C-D5A9-4280-A6B6-F202B6A592F5}">
      <dgm:prSet/>
      <dgm:spPr/>
      <dgm:t>
        <a:bodyPr/>
        <a:lstStyle/>
        <a:p>
          <a:endParaRPr lang="it-IT"/>
        </a:p>
      </dgm:t>
    </dgm:pt>
    <dgm:pt modelId="{D3169A0F-6006-4DE7-BC5D-FA19405BD0E0}" type="sibTrans" cxnId="{981BE44C-D5A9-4280-A6B6-F202B6A592F5}">
      <dgm:prSet/>
      <dgm:spPr/>
      <dgm:t>
        <a:bodyPr/>
        <a:lstStyle/>
        <a:p>
          <a:endParaRPr lang="it-IT"/>
        </a:p>
      </dgm:t>
    </dgm:pt>
    <dgm:pt modelId="{943EB006-8A3D-4C52-8C29-E15B5D309FAB}">
      <dgm:prSet phldrT="[Testo]"/>
      <dgm:spPr/>
      <dgm:t>
        <a:bodyPr/>
        <a:lstStyle/>
        <a:p>
          <a:r>
            <a:rPr lang="it-IT" dirty="0" smtClean="0"/>
            <a:t> Resources [€]</a:t>
          </a:r>
          <a:endParaRPr lang="it-IT" dirty="0"/>
        </a:p>
      </dgm:t>
    </dgm:pt>
    <dgm:pt modelId="{70D2DACD-7275-494B-98E3-D841CC9FFDF0}" type="parTrans" cxnId="{04CC9952-7772-4020-BBB2-B80E114B0EF0}">
      <dgm:prSet/>
      <dgm:spPr/>
      <dgm:t>
        <a:bodyPr/>
        <a:lstStyle/>
        <a:p>
          <a:endParaRPr lang="it-IT"/>
        </a:p>
      </dgm:t>
    </dgm:pt>
    <dgm:pt modelId="{BA03F3D4-8DED-40D3-ACA8-66CFC1E50F2B}" type="sibTrans" cxnId="{04CC9952-7772-4020-BBB2-B80E114B0EF0}">
      <dgm:prSet/>
      <dgm:spPr/>
      <dgm:t>
        <a:bodyPr/>
        <a:lstStyle/>
        <a:p>
          <a:endParaRPr lang="it-IT"/>
        </a:p>
      </dgm:t>
    </dgm:pt>
    <dgm:pt modelId="{E1E1279A-647E-438C-B0BE-CA49E5A225BF}">
      <dgm:prSet phldrT="[Testo]"/>
      <dgm:spPr/>
      <dgm:t>
        <a:bodyPr/>
        <a:lstStyle/>
        <a:p>
          <a:r>
            <a:rPr lang="it-IT" dirty="0" err="1" smtClean="0"/>
            <a:t>Biodiversity</a:t>
          </a:r>
          <a:r>
            <a:rPr lang="it-IT" dirty="0" smtClean="0"/>
            <a:t> / Ecosystem Quality [€]</a:t>
          </a:r>
          <a:endParaRPr lang="it-IT" dirty="0"/>
        </a:p>
      </dgm:t>
    </dgm:pt>
    <dgm:pt modelId="{F687462B-D6FC-4C7B-9442-638CD8C3B2D0}" type="parTrans" cxnId="{0FC6D16C-A99E-4C59-AB4B-CDC417BAF070}">
      <dgm:prSet/>
      <dgm:spPr/>
      <dgm:t>
        <a:bodyPr/>
        <a:lstStyle/>
        <a:p>
          <a:endParaRPr lang="it-IT"/>
        </a:p>
      </dgm:t>
    </dgm:pt>
    <dgm:pt modelId="{4208D613-1DEA-453D-A6D5-C788D153D7F1}" type="sibTrans" cxnId="{0FC6D16C-A99E-4C59-AB4B-CDC417BAF070}">
      <dgm:prSet/>
      <dgm:spPr/>
      <dgm:t>
        <a:bodyPr/>
        <a:lstStyle/>
        <a:p>
          <a:endParaRPr lang="it-IT"/>
        </a:p>
      </dgm:t>
    </dgm:pt>
    <dgm:pt modelId="{05A4C857-3031-4882-B052-BB16DBB5BFC9}">
      <dgm:prSet custT="1"/>
      <dgm:spPr/>
      <dgm:t>
        <a:bodyPr/>
        <a:lstStyle/>
        <a:p>
          <a:r>
            <a:rPr lang="it-IT" sz="1100" dirty="0" smtClean="0"/>
            <a:t>Costo Esterno EcoIndicator99</a:t>
          </a:r>
          <a:endParaRPr lang="it-IT" sz="1100" dirty="0"/>
        </a:p>
      </dgm:t>
    </dgm:pt>
    <dgm:pt modelId="{4ED75F49-D22D-47C4-916B-1255FB8BEB02}" type="parTrans" cxnId="{5B7E1456-EBAB-4946-9CEC-C9F315D23587}">
      <dgm:prSet/>
      <dgm:spPr/>
      <dgm:t>
        <a:bodyPr/>
        <a:lstStyle/>
        <a:p>
          <a:endParaRPr lang="it-IT"/>
        </a:p>
      </dgm:t>
    </dgm:pt>
    <dgm:pt modelId="{68B6F3C9-11B8-42BD-AD0D-3AD8B5F3BF4B}" type="sibTrans" cxnId="{5B7E1456-EBAB-4946-9CEC-C9F315D23587}">
      <dgm:prSet/>
      <dgm:spPr/>
      <dgm:t>
        <a:bodyPr/>
        <a:lstStyle/>
        <a:p>
          <a:endParaRPr lang="it-IT"/>
        </a:p>
      </dgm:t>
    </dgm:pt>
    <dgm:pt modelId="{671AD95F-C993-417B-81E0-7272C0EDA015}">
      <dgm:prSet/>
      <dgm:spPr/>
      <dgm:t>
        <a:bodyPr/>
        <a:lstStyle/>
        <a:p>
          <a:r>
            <a:rPr lang="it-IT" dirty="0" smtClean="0"/>
            <a:t>VAN</a:t>
          </a:r>
          <a:endParaRPr lang="it-IT" dirty="0"/>
        </a:p>
      </dgm:t>
    </dgm:pt>
    <dgm:pt modelId="{54427CA8-3E6E-4795-AB18-34113C8193A1}" type="parTrans" cxnId="{CABEBB61-1521-472B-A6FE-86F781F65716}">
      <dgm:prSet/>
      <dgm:spPr/>
      <dgm:t>
        <a:bodyPr/>
        <a:lstStyle/>
        <a:p>
          <a:endParaRPr lang="it-IT"/>
        </a:p>
      </dgm:t>
    </dgm:pt>
    <dgm:pt modelId="{3696BB42-C8A1-413A-90A7-9C66FFA27E6D}" type="sibTrans" cxnId="{CABEBB61-1521-472B-A6FE-86F781F65716}">
      <dgm:prSet/>
      <dgm:spPr/>
      <dgm:t>
        <a:bodyPr/>
        <a:lstStyle/>
        <a:p>
          <a:endParaRPr lang="it-IT"/>
        </a:p>
      </dgm:t>
    </dgm:pt>
    <dgm:pt modelId="{8701AD07-6186-433C-AA4B-4B3AE8B1C6A0}">
      <dgm:prSet phldrT="[Testo]"/>
      <dgm:spPr/>
      <dgm:t>
        <a:bodyPr/>
        <a:lstStyle/>
        <a:p>
          <a:r>
            <a:rPr lang="it-IT" dirty="0" smtClean="0"/>
            <a:t>Human Health [€]</a:t>
          </a:r>
          <a:endParaRPr lang="it-IT" dirty="0"/>
        </a:p>
      </dgm:t>
    </dgm:pt>
    <dgm:pt modelId="{169792EE-2B6F-4155-A6A1-A5AA1B98C4AB}" type="parTrans" cxnId="{989DCFB9-E9EB-4320-A9D0-4968A3E1579D}">
      <dgm:prSet/>
      <dgm:spPr/>
      <dgm:t>
        <a:bodyPr/>
        <a:lstStyle/>
        <a:p>
          <a:endParaRPr lang="it-IT"/>
        </a:p>
      </dgm:t>
    </dgm:pt>
    <dgm:pt modelId="{98D5E8A7-9554-433A-848B-F249D4F119CC}" type="sibTrans" cxnId="{989DCFB9-E9EB-4320-A9D0-4968A3E1579D}">
      <dgm:prSet/>
      <dgm:spPr/>
      <dgm:t>
        <a:bodyPr/>
        <a:lstStyle/>
        <a:p>
          <a:endParaRPr lang="it-IT"/>
        </a:p>
      </dgm:t>
    </dgm:pt>
    <dgm:pt modelId="{D5C4A274-5BD0-4C92-8A51-C154E6DA4E5D}">
      <dgm:prSet phldrT="[Testo]" custT="1"/>
      <dgm:spPr/>
      <dgm:t>
        <a:bodyPr/>
        <a:lstStyle/>
        <a:p>
          <a:r>
            <a:rPr lang="it-IT" sz="1800" dirty="0" smtClean="0"/>
            <a:t>102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099</a:t>
          </a:r>
          <a:endParaRPr lang="it-IT" sz="1800" dirty="0"/>
        </a:p>
      </dgm:t>
    </dgm:pt>
    <dgm:pt modelId="{8A4892D1-14F3-4932-B9A2-B25260D9FC7C}" type="parTrans" cxnId="{D60020ED-9414-47E5-A5AE-7DD7EF03F6EB}">
      <dgm:prSet/>
      <dgm:spPr/>
      <dgm:t>
        <a:bodyPr/>
        <a:lstStyle/>
        <a:p>
          <a:endParaRPr lang="it-IT"/>
        </a:p>
      </dgm:t>
    </dgm:pt>
    <dgm:pt modelId="{115484C5-5A25-421E-99FA-193E8F22A1F5}" type="sibTrans" cxnId="{D60020ED-9414-47E5-A5AE-7DD7EF03F6EB}">
      <dgm:prSet/>
      <dgm:spPr/>
      <dgm:t>
        <a:bodyPr/>
        <a:lstStyle/>
        <a:p>
          <a:endParaRPr lang="it-IT"/>
        </a:p>
      </dgm:t>
    </dgm:pt>
    <dgm:pt modelId="{5348AA5C-544C-4BE8-85BE-E97E44B905A8}">
      <dgm:prSet custT="1"/>
      <dgm:spPr/>
      <dgm:t>
        <a:bodyPr/>
        <a:lstStyle/>
        <a:p>
          <a:r>
            <a:rPr lang="it-IT" sz="1800" dirty="0" smtClean="0"/>
            <a:t>1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236,9</a:t>
          </a:r>
          <a:endParaRPr lang="it-IT" sz="1800" dirty="0"/>
        </a:p>
      </dgm:t>
    </dgm:pt>
    <dgm:pt modelId="{B45CF062-A91C-4D35-AF24-2CC58D53300D}" type="parTrans" cxnId="{E3C75F27-4B19-45EC-8AAC-5F02824C796A}">
      <dgm:prSet/>
      <dgm:spPr/>
      <dgm:t>
        <a:bodyPr/>
        <a:lstStyle/>
        <a:p>
          <a:endParaRPr lang="it-IT"/>
        </a:p>
      </dgm:t>
    </dgm:pt>
    <dgm:pt modelId="{CD5D41FB-B322-4AC0-866B-52A5FC862FBC}" type="sibTrans" cxnId="{E3C75F27-4B19-45EC-8AAC-5F02824C796A}">
      <dgm:prSet/>
      <dgm:spPr/>
      <dgm:t>
        <a:bodyPr/>
        <a:lstStyle/>
        <a:p>
          <a:endParaRPr lang="it-IT"/>
        </a:p>
      </dgm:t>
    </dgm:pt>
    <dgm:pt modelId="{48580B70-0509-4DB7-9542-9E2B1EADBE5A}">
      <dgm:prSet/>
      <dgm:spPr/>
      <dgm:t>
        <a:bodyPr/>
        <a:lstStyle/>
        <a:p>
          <a:endParaRPr lang="it-IT" dirty="0"/>
        </a:p>
      </dgm:t>
    </dgm:pt>
    <dgm:pt modelId="{30F0DFA3-9F34-4BE0-8C7B-FA0401C3BEDE}" type="parTrans" cxnId="{73AA338C-51E6-4669-8342-73E33C65BE46}">
      <dgm:prSet/>
      <dgm:spPr/>
      <dgm:t>
        <a:bodyPr/>
        <a:lstStyle/>
        <a:p>
          <a:endParaRPr lang="it-IT"/>
        </a:p>
      </dgm:t>
    </dgm:pt>
    <dgm:pt modelId="{8CA8C8D9-689D-418E-A2DA-DFC4905339E9}" type="sibTrans" cxnId="{73AA338C-51E6-4669-8342-73E33C65BE46}">
      <dgm:prSet/>
      <dgm:spPr/>
      <dgm:t>
        <a:bodyPr/>
        <a:lstStyle/>
        <a:p>
          <a:endParaRPr lang="it-IT"/>
        </a:p>
      </dgm:t>
    </dgm:pt>
    <dgm:pt modelId="{1701A692-D6E4-4559-9183-C5DB52C47443}">
      <dgm:prSet phldrT="[Testo]" custT="1"/>
      <dgm:spPr/>
      <dgm:t>
        <a:bodyPr/>
        <a:lstStyle/>
        <a:p>
          <a:r>
            <a:rPr lang="it-IT" sz="1800" dirty="0" smtClean="0"/>
            <a:t>6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022,1</a:t>
          </a:r>
          <a:endParaRPr lang="it-IT" sz="1800" dirty="0"/>
        </a:p>
      </dgm:t>
    </dgm:pt>
    <dgm:pt modelId="{9A9F7E34-3502-4AD3-9A8C-FB7DF52A034E}" type="parTrans" cxnId="{11A52EF7-7CAB-4F31-A6F4-C2704730A3D3}">
      <dgm:prSet/>
      <dgm:spPr/>
      <dgm:t>
        <a:bodyPr/>
        <a:lstStyle/>
        <a:p>
          <a:endParaRPr lang="it-IT"/>
        </a:p>
      </dgm:t>
    </dgm:pt>
    <dgm:pt modelId="{525FF8CB-A903-4320-8110-AE2ED6939302}" type="sibTrans" cxnId="{11A52EF7-7CAB-4F31-A6F4-C2704730A3D3}">
      <dgm:prSet/>
      <dgm:spPr/>
      <dgm:t>
        <a:bodyPr/>
        <a:lstStyle/>
        <a:p>
          <a:endParaRPr lang="it-IT"/>
        </a:p>
      </dgm:t>
    </dgm:pt>
    <dgm:pt modelId="{3D554BF1-0356-4298-A0A3-9EE99A257324}">
      <dgm:prSet/>
      <dgm:spPr/>
      <dgm:t>
        <a:bodyPr/>
        <a:lstStyle/>
        <a:p>
          <a:r>
            <a:rPr lang="it-IT" dirty="0" smtClean="0"/>
            <a:t>-</a:t>
          </a:r>
          <a:endParaRPr lang="it-IT" dirty="0"/>
        </a:p>
      </dgm:t>
    </dgm:pt>
    <dgm:pt modelId="{C29FD749-93E5-49DB-A027-37B8926208D9}" type="parTrans" cxnId="{2DD7653E-91F7-47C3-8D67-4407C38D1E93}">
      <dgm:prSet/>
      <dgm:spPr/>
      <dgm:t>
        <a:bodyPr/>
        <a:lstStyle/>
        <a:p>
          <a:endParaRPr lang="it-IT"/>
        </a:p>
      </dgm:t>
    </dgm:pt>
    <dgm:pt modelId="{B6C6763B-3526-4813-8711-0947B5107917}" type="sibTrans" cxnId="{2DD7653E-91F7-47C3-8D67-4407C38D1E93}">
      <dgm:prSet/>
      <dgm:spPr/>
      <dgm:t>
        <a:bodyPr/>
        <a:lstStyle/>
        <a:p>
          <a:endParaRPr lang="it-IT"/>
        </a:p>
      </dgm:t>
    </dgm:pt>
    <dgm:pt modelId="{40E58436-CA82-4506-BF53-2EB64DAC3520}">
      <dgm:prSet/>
      <dgm:spPr/>
      <dgm:t>
        <a:bodyPr/>
        <a:lstStyle/>
        <a:p>
          <a:endParaRPr lang="it-IT" dirty="0"/>
        </a:p>
      </dgm:t>
    </dgm:pt>
    <dgm:pt modelId="{CFBE299A-B666-49F8-87B5-59495FFB7B1A}" type="parTrans" cxnId="{47E15B8F-901D-439F-BE6C-EBA50BAB2323}">
      <dgm:prSet/>
      <dgm:spPr/>
      <dgm:t>
        <a:bodyPr/>
        <a:lstStyle/>
        <a:p>
          <a:endParaRPr lang="it-IT"/>
        </a:p>
      </dgm:t>
    </dgm:pt>
    <dgm:pt modelId="{730DE4CA-6958-4643-B957-2A64ABFF2DA1}" type="sibTrans" cxnId="{47E15B8F-901D-439F-BE6C-EBA50BAB2323}">
      <dgm:prSet/>
      <dgm:spPr/>
      <dgm:t>
        <a:bodyPr/>
        <a:lstStyle/>
        <a:p>
          <a:endParaRPr lang="it-IT"/>
        </a:p>
      </dgm:t>
    </dgm:pt>
    <dgm:pt modelId="{D06D01FA-7AB3-484A-AA29-C5FAE060FCD6}">
      <dgm:prSet phldrT="[Testo]" custT="1"/>
      <dgm:spPr/>
      <dgm:t>
        <a:bodyPr/>
        <a:lstStyle/>
        <a:p>
          <a:r>
            <a:rPr lang="it-IT" sz="1800" dirty="0" smtClean="0"/>
            <a:t>65372</a:t>
          </a:r>
          <a:endParaRPr lang="it-IT" sz="1800" dirty="0"/>
        </a:p>
      </dgm:t>
    </dgm:pt>
    <dgm:pt modelId="{490CC786-EA6A-4D7A-AF96-AA65461E1CA5}" type="parTrans" cxnId="{1B45964D-735A-4694-A2D9-B5839B702A31}">
      <dgm:prSet/>
      <dgm:spPr/>
      <dgm:t>
        <a:bodyPr/>
        <a:lstStyle/>
        <a:p>
          <a:endParaRPr lang="it-IT"/>
        </a:p>
      </dgm:t>
    </dgm:pt>
    <dgm:pt modelId="{687D0250-A459-4E20-AE78-BF8EA464C9D5}" type="sibTrans" cxnId="{1B45964D-735A-4694-A2D9-B5839B702A31}">
      <dgm:prSet/>
      <dgm:spPr/>
      <dgm:t>
        <a:bodyPr/>
        <a:lstStyle/>
        <a:p>
          <a:endParaRPr lang="it-IT"/>
        </a:p>
      </dgm:t>
    </dgm:pt>
    <dgm:pt modelId="{3C31DEAC-2BC9-4EDB-B2C2-7DFA810C9BBD}">
      <dgm:prSet custT="1"/>
      <dgm:spPr/>
      <dgm:t>
        <a:bodyPr/>
        <a:lstStyle/>
        <a:p>
          <a:r>
            <a:rPr lang="it-IT" sz="1800" dirty="0" smtClean="0"/>
            <a:t>1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073,1</a:t>
          </a:r>
          <a:endParaRPr lang="it-IT" sz="1800" dirty="0"/>
        </a:p>
      </dgm:t>
    </dgm:pt>
    <dgm:pt modelId="{C2A235FA-2B86-4D54-9EB8-944F5E7E1A0D}" type="parTrans" cxnId="{6F169AEA-8157-4B54-8026-289CF95FBA1F}">
      <dgm:prSet/>
      <dgm:spPr/>
      <dgm:t>
        <a:bodyPr/>
        <a:lstStyle/>
        <a:p>
          <a:endParaRPr lang="it-IT"/>
        </a:p>
      </dgm:t>
    </dgm:pt>
    <dgm:pt modelId="{9F78C76B-E74F-4359-BF88-A90B3D9A2B76}" type="sibTrans" cxnId="{6F169AEA-8157-4B54-8026-289CF95FBA1F}">
      <dgm:prSet/>
      <dgm:spPr/>
      <dgm:t>
        <a:bodyPr/>
        <a:lstStyle/>
        <a:p>
          <a:endParaRPr lang="it-IT"/>
        </a:p>
      </dgm:t>
    </dgm:pt>
    <dgm:pt modelId="{7326B904-9B37-492A-A3E1-1C205C5CDFAA}">
      <dgm:prSet phldrT="[Testo]"/>
      <dgm:spPr/>
      <dgm:t>
        <a:bodyPr/>
        <a:lstStyle/>
        <a:p>
          <a:endParaRPr lang="it-IT" dirty="0"/>
        </a:p>
      </dgm:t>
    </dgm:pt>
    <dgm:pt modelId="{1775ED98-17F4-47D2-B19B-40ADCF4DD8E5}" type="parTrans" cxnId="{55E61951-B0DA-4186-A983-19271E6F20FF}">
      <dgm:prSet/>
      <dgm:spPr/>
      <dgm:t>
        <a:bodyPr/>
        <a:lstStyle/>
        <a:p>
          <a:endParaRPr lang="it-IT"/>
        </a:p>
      </dgm:t>
    </dgm:pt>
    <dgm:pt modelId="{2B20FF29-DD50-40CE-9544-712C570BE883}" type="sibTrans" cxnId="{55E61951-B0DA-4186-A983-19271E6F20FF}">
      <dgm:prSet/>
      <dgm:spPr/>
      <dgm:t>
        <a:bodyPr/>
        <a:lstStyle/>
        <a:p>
          <a:endParaRPr lang="it-IT"/>
        </a:p>
      </dgm:t>
    </dgm:pt>
    <dgm:pt modelId="{43DF5CB1-37C3-48EC-8403-92C6BCC84AE3}">
      <dgm:prSet phldrT="[Testo]" custT="1"/>
      <dgm:spPr/>
      <dgm:t>
        <a:bodyPr/>
        <a:lstStyle/>
        <a:p>
          <a:r>
            <a:rPr lang="it-IT" sz="1800" dirty="0" smtClean="0"/>
            <a:t>71,6</a:t>
          </a:r>
          <a:endParaRPr lang="it-IT" sz="1800" dirty="0"/>
        </a:p>
      </dgm:t>
    </dgm:pt>
    <dgm:pt modelId="{6053530A-E0E4-4F59-AA89-5AF1ACD8222F}" type="parTrans" cxnId="{DCD15253-6B48-4C21-A18D-9AA25AECBB43}">
      <dgm:prSet/>
      <dgm:spPr/>
      <dgm:t>
        <a:bodyPr/>
        <a:lstStyle/>
        <a:p>
          <a:endParaRPr lang="it-IT"/>
        </a:p>
      </dgm:t>
    </dgm:pt>
    <dgm:pt modelId="{8AE236B8-7446-4C6F-9B9C-6859CF10471F}" type="sibTrans" cxnId="{DCD15253-6B48-4C21-A18D-9AA25AECBB43}">
      <dgm:prSet/>
      <dgm:spPr/>
      <dgm:t>
        <a:bodyPr/>
        <a:lstStyle/>
        <a:p>
          <a:endParaRPr lang="it-IT"/>
        </a:p>
      </dgm:t>
    </dgm:pt>
    <dgm:pt modelId="{2C851324-75E0-4D23-9EF1-7C885D2720C2}">
      <dgm:prSet custT="1"/>
      <dgm:spPr/>
      <dgm:t>
        <a:bodyPr/>
        <a:lstStyle/>
        <a:p>
          <a:r>
            <a:rPr lang="it-IT" sz="1800" dirty="0" smtClean="0"/>
            <a:t>17,4</a:t>
          </a:r>
          <a:endParaRPr lang="it-IT" sz="1800" dirty="0"/>
        </a:p>
      </dgm:t>
    </dgm:pt>
    <dgm:pt modelId="{4FE57926-CC93-4672-8561-CB2064086613}" type="parTrans" cxnId="{253D8C1A-7FD7-438B-B712-E5DD59D5A637}">
      <dgm:prSet/>
      <dgm:spPr/>
      <dgm:t>
        <a:bodyPr/>
        <a:lstStyle/>
        <a:p>
          <a:endParaRPr lang="it-IT"/>
        </a:p>
      </dgm:t>
    </dgm:pt>
    <dgm:pt modelId="{84C40A94-4F40-4A86-83E1-C82ECD7FA029}" type="sibTrans" cxnId="{253D8C1A-7FD7-438B-B712-E5DD59D5A637}">
      <dgm:prSet/>
      <dgm:spPr/>
      <dgm:t>
        <a:bodyPr/>
        <a:lstStyle/>
        <a:p>
          <a:endParaRPr lang="it-IT"/>
        </a:p>
      </dgm:t>
    </dgm:pt>
    <dgm:pt modelId="{7ACC2F27-4999-44F1-80E5-A1B8D302A563}">
      <dgm:prSet/>
      <dgm:spPr/>
      <dgm:t>
        <a:bodyPr/>
        <a:lstStyle/>
        <a:p>
          <a:endParaRPr lang="it-IT" dirty="0"/>
        </a:p>
      </dgm:t>
    </dgm:pt>
    <dgm:pt modelId="{6074952B-E238-41D5-BBF9-937CE4F9D2EE}" type="parTrans" cxnId="{D62580BC-28C2-4F03-85FD-62EE79E94868}">
      <dgm:prSet/>
      <dgm:spPr/>
      <dgm:t>
        <a:bodyPr/>
        <a:lstStyle/>
        <a:p>
          <a:endParaRPr lang="it-IT"/>
        </a:p>
      </dgm:t>
    </dgm:pt>
    <dgm:pt modelId="{8A84AB5F-E47D-4656-8EE7-2A0B2B345C9E}" type="sibTrans" cxnId="{D62580BC-28C2-4F03-85FD-62EE79E94868}">
      <dgm:prSet/>
      <dgm:spPr/>
      <dgm:t>
        <a:bodyPr/>
        <a:lstStyle/>
        <a:p>
          <a:endParaRPr lang="it-IT"/>
        </a:p>
      </dgm:t>
    </dgm:pt>
    <dgm:pt modelId="{F6FD8739-8479-44F8-8F1B-F5706D9699FD}">
      <dgm:prSet phldrT="[Testo]"/>
      <dgm:spPr/>
      <dgm:t>
        <a:bodyPr/>
        <a:lstStyle/>
        <a:p>
          <a:endParaRPr lang="it-IT" dirty="0"/>
        </a:p>
      </dgm:t>
    </dgm:pt>
    <dgm:pt modelId="{E556357B-C6A7-4587-A4C8-549417B80E12}" type="parTrans" cxnId="{A3FC42CE-9FC7-4551-A837-9BC8CEB5A7D2}">
      <dgm:prSet/>
      <dgm:spPr/>
      <dgm:t>
        <a:bodyPr/>
        <a:lstStyle/>
        <a:p>
          <a:endParaRPr lang="it-IT"/>
        </a:p>
      </dgm:t>
    </dgm:pt>
    <dgm:pt modelId="{D9C03A51-3633-4634-8174-BE4405E24BC1}" type="sibTrans" cxnId="{A3FC42CE-9FC7-4551-A837-9BC8CEB5A7D2}">
      <dgm:prSet/>
      <dgm:spPr/>
      <dgm:t>
        <a:bodyPr/>
        <a:lstStyle/>
        <a:p>
          <a:endParaRPr lang="it-IT"/>
        </a:p>
      </dgm:t>
    </dgm:pt>
    <dgm:pt modelId="{92F44F2E-C1C5-4D59-BED8-33F4676A23A7}">
      <dgm:prSet phldrT="[Testo]"/>
      <dgm:spPr/>
      <dgm:t>
        <a:bodyPr/>
        <a:lstStyle/>
        <a:p>
          <a:r>
            <a:rPr lang="it-IT" dirty="0" smtClean="0"/>
            <a:t>Totale [€]</a:t>
          </a:r>
          <a:endParaRPr lang="it-IT" dirty="0"/>
        </a:p>
      </dgm:t>
    </dgm:pt>
    <dgm:pt modelId="{B0BD7C72-028A-4F2A-ADFC-FA5305A45BDB}" type="parTrans" cxnId="{F64E66EE-0185-477A-956C-C897855A33B0}">
      <dgm:prSet/>
      <dgm:spPr/>
    </dgm:pt>
    <dgm:pt modelId="{57C810D5-4343-4FA2-9085-8F744D12800C}" type="sibTrans" cxnId="{F64E66EE-0185-477A-956C-C897855A33B0}">
      <dgm:prSet/>
      <dgm:spPr/>
    </dgm:pt>
    <dgm:pt modelId="{DBA6E098-47C0-4C8F-AFF7-FA9C97DDC45B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1800" dirty="0" smtClean="0"/>
            <a:t>81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765</a:t>
          </a:r>
          <a:endParaRPr lang="it-IT" sz="1800" dirty="0"/>
        </a:p>
      </dgm:t>
    </dgm:pt>
    <dgm:pt modelId="{8124284C-8CE5-4347-9E8A-F02329247B02}" type="parTrans" cxnId="{E232112F-3F95-41FC-85DB-DFA2A088DFC6}">
      <dgm:prSet/>
      <dgm:spPr/>
      <dgm:t>
        <a:bodyPr/>
        <a:lstStyle/>
        <a:p>
          <a:endParaRPr lang="it-IT"/>
        </a:p>
      </dgm:t>
    </dgm:pt>
    <dgm:pt modelId="{61D2D970-D79B-47D4-803F-8836D91C0EFB}" type="sibTrans" cxnId="{E232112F-3F95-41FC-85DB-DFA2A088DFC6}">
      <dgm:prSet/>
      <dgm:spPr/>
      <dgm:t>
        <a:bodyPr/>
        <a:lstStyle/>
        <a:p>
          <a:endParaRPr lang="it-IT"/>
        </a:p>
      </dgm:t>
    </dgm:pt>
    <dgm:pt modelId="{0040AA21-F40B-4EBC-B1EE-6489DBF2A8AE}">
      <dgm:prSet custT="1"/>
      <dgm:spPr/>
      <dgm:t>
        <a:bodyPr/>
        <a:lstStyle/>
        <a:p>
          <a:r>
            <a:rPr lang="it-IT" sz="1800" dirty="0" smtClean="0"/>
            <a:t>2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327,4</a:t>
          </a:r>
          <a:endParaRPr lang="it-IT" sz="1800" dirty="0"/>
        </a:p>
      </dgm:t>
    </dgm:pt>
    <dgm:pt modelId="{5084A15D-023A-4AD3-8030-E1D1D528BF5E}" type="parTrans" cxnId="{FF3E7080-4C51-4A79-ADB8-79381C3D2418}">
      <dgm:prSet/>
      <dgm:spPr/>
      <dgm:t>
        <a:bodyPr/>
        <a:lstStyle/>
        <a:p>
          <a:endParaRPr lang="it-IT"/>
        </a:p>
      </dgm:t>
    </dgm:pt>
    <dgm:pt modelId="{FA5601C4-1699-49A0-94DA-9E25B8B2C743}" type="sibTrans" cxnId="{FF3E7080-4C51-4A79-ADB8-79381C3D2418}">
      <dgm:prSet/>
      <dgm:spPr/>
      <dgm:t>
        <a:bodyPr/>
        <a:lstStyle/>
        <a:p>
          <a:endParaRPr lang="it-IT"/>
        </a:p>
      </dgm:t>
    </dgm:pt>
    <dgm:pt modelId="{B4D04EBC-8704-4DF9-9E4D-62610EAA0DCE}">
      <dgm:prSet custT="1"/>
      <dgm:spPr>
        <a:solidFill>
          <a:srgbClr val="00B050"/>
        </a:solidFill>
      </dgm:spPr>
      <dgm:t>
        <a:bodyPr/>
        <a:lstStyle/>
        <a:p>
          <a:r>
            <a:rPr lang="it-IT" sz="1800" dirty="0" smtClean="0"/>
            <a:t>87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975</a:t>
          </a:r>
          <a:endParaRPr lang="it-IT" sz="1100" dirty="0"/>
        </a:p>
      </dgm:t>
    </dgm:pt>
    <dgm:pt modelId="{E5F04DE9-7197-4E26-AE5D-C87341159E6B}" type="parTrans" cxnId="{4F78BF12-C1E9-4495-BEA1-9B2205646784}">
      <dgm:prSet/>
      <dgm:spPr/>
      <dgm:t>
        <a:bodyPr/>
        <a:lstStyle/>
        <a:p>
          <a:endParaRPr lang="it-IT"/>
        </a:p>
      </dgm:t>
    </dgm:pt>
    <dgm:pt modelId="{80E9D5F1-980A-42A5-BF3F-A93A2101F1E8}" type="sibTrans" cxnId="{4F78BF12-C1E9-4495-BEA1-9B2205646784}">
      <dgm:prSet/>
      <dgm:spPr/>
      <dgm:t>
        <a:bodyPr/>
        <a:lstStyle/>
        <a:p>
          <a:endParaRPr lang="it-IT"/>
        </a:p>
      </dgm:t>
    </dgm:pt>
    <dgm:pt modelId="{4896EDD0-0759-4EBB-A655-88810C545DF1}">
      <dgm:prSet phldrT="[Testo]" custT="1"/>
      <dgm:spPr>
        <a:solidFill>
          <a:srgbClr val="FF0000"/>
        </a:solidFill>
        <a:ln>
          <a:solidFill>
            <a:schemeClr val="bg1"/>
          </a:solidFill>
        </a:ln>
      </dgm:spPr>
      <dgm:t>
        <a:bodyPr/>
        <a:lstStyle/>
        <a:p>
          <a:r>
            <a:rPr lang="it-IT" sz="1800" dirty="0" smtClean="0"/>
            <a:t>170</a:t>
          </a:r>
          <a:r>
            <a:rPr lang="it-IT" sz="1800" dirty="0" smtClean="0">
              <a:latin typeface="Calibri"/>
            </a:rPr>
            <a:t>'</a:t>
          </a:r>
          <a:r>
            <a:rPr lang="it-IT" sz="1800" dirty="0" smtClean="0"/>
            <a:t>646</a:t>
          </a:r>
          <a:endParaRPr lang="it-IT" sz="1100" dirty="0"/>
        </a:p>
      </dgm:t>
    </dgm:pt>
    <dgm:pt modelId="{378645C9-132E-46F4-AE82-9E6DF8231F42}" type="parTrans" cxnId="{952C65B1-79A9-47D5-B0E1-F76ED69673DF}">
      <dgm:prSet/>
      <dgm:spPr/>
      <dgm:t>
        <a:bodyPr/>
        <a:lstStyle/>
        <a:p>
          <a:endParaRPr lang="it-IT"/>
        </a:p>
      </dgm:t>
    </dgm:pt>
    <dgm:pt modelId="{40C475FD-4022-49AD-AD5A-C2D73676F930}" type="sibTrans" cxnId="{952C65B1-79A9-47D5-B0E1-F76ED69673DF}">
      <dgm:prSet/>
      <dgm:spPr/>
      <dgm:t>
        <a:bodyPr/>
        <a:lstStyle/>
        <a:p>
          <a:endParaRPr lang="it-IT"/>
        </a:p>
      </dgm:t>
    </dgm:pt>
    <dgm:pt modelId="{7879398C-F959-407F-B7EB-1199BD1FEF9D}">
      <dgm:prSet phldrT="[Testo]"/>
      <dgm:spPr/>
      <dgm:t>
        <a:bodyPr/>
        <a:lstStyle/>
        <a:p>
          <a:endParaRPr lang="it-IT" dirty="0"/>
        </a:p>
      </dgm:t>
    </dgm:pt>
    <dgm:pt modelId="{9FECA0FC-C715-479C-BBFB-F3C5C1E4652A}" type="sibTrans" cxnId="{1862ABFC-05E6-4262-94FE-1EEB75F99081}">
      <dgm:prSet/>
      <dgm:spPr/>
      <dgm:t>
        <a:bodyPr/>
        <a:lstStyle/>
        <a:p>
          <a:endParaRPr lang="it-IT"/>
        </a:p>
      </dgm:t>
    </dgm:pt>
    <dgm:pt modelId="{3D99AA72-96AF-44CB-B078-01D61D9234D4}" type="parTrans" cxnId="{1862ABFC-05E6-4262-94FE-1EEB75F99081}">
      <dgm:prSet/>
      <dgm:spPr/>
      <dgm:t>
        <a:bodyPr/>
        <a:lstStyle/>
        <a:p>
          <a:endParaRPr lang="it-IT"/>
        </a:p>
      </dgm:t>
    </dgm:pt>
    <dgm:pt modelId="{EBA39FE0-7949-4976-9A23-5CA95D03040A}">
      <dgm:prSet phldrT="[Testo]"/>
      <dgm:spPr/>
      <dgm:t>
        <a:bodyPr/>
        <a:lstStyle/>
        <a:p>
          <a:endParaRPr lang="it-IT" dirty="0"/>
        </a:p>
      </dgm:t>
    </dgm:pt>
    <dgm:pt modelId="{205B19DD-058D-485A-96A1-EF375B9AC61C}" type="sibTrans" cxnId="{2E49E8E4-3CE3-48B3-86B2-ECCA45E8ACCB}">
      <dgm:prSet/>
      <dgm:spPr/>
      <dgm:t>
        <a:bodyPr/>
        <a:lstStyle/>
        <a:p>
          <a:endParaRPr lang="it-IT"/>
        </a:p>
      </dgm:t>
    </dgm:pt>
    <dgm:pt modelId="{8E775485-BDEC-4A31-ABAB-E525AD757504}" type="parTrans" cxnId="{2E49E8E4-3CE3-48B3-86B2-ECCA45E8ACCB}">
      <dgm:prSet/>
      <dgm:spPr/>
      <dgm:t>
        <a:bodyPr/>
        <a:lstStyle/>
        <a:p>
          <a:endParaRPr lang="it-IT"/>
        </a:p>
      </dgm:t>
    </dgm:pt>
    <dgm:pt modelId="{81D9E173-D7DA-4799-8825-7CC8E10CB4AA}">
      <dgm:prSet/>
      <dgm:spPr/>
      <dgm:t>
        <a:bodyPr/>
        <a:lstStyle/>
        <a:p>
          <a:endParaRPr lang="it-IT" dirty="0"/>
        </a:p>
      </dgm:t>
    </dgm:pt>
    <dgm:pt modelId="{63112C12-A447-48E6-BC91-5A775F796462}" type="sibTrans" cxnId="{D4E9457E-75F2-464D-990E-A3D6B7D0773D}">
      <dgm:prSet/>
      <dgm:spPr/>
      <dgm:t>
        <a:bodyPr/>
        <a:lstStyle/>
        <a:p>
          <a:endParaRPr lang="it-IT"/>
        </a:p>
      </dgm:t>
    </dgm:pt>
    <dgm:pt modelId="{90AFDAB7-B002-4646-AD5D-9D7D92F7BC7E}" type="parTrans" cxnId="{D4E9457E-75F2-464D-990E-A3D6B7D0773D}">
      <dgm:prSet/>
      <dgm:spPr/>
      <dgm:t>
        <a:bodyPr/>
        <a:lstStyle/>
        <a:p>
          <a:endParaRPr lang="it-IT"/>
        </a:p>
      </dgm:t>
    </dgm:pt>
    <dgm:pt modelId="{5A05C3F9-0079-4572-859D-54BD0C9C3D3C}" type="pres">
      <dgm:prSet presAssocID="{94459829-C045-4FD8-BB1C-7A62C9CAA79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B7854F6-0678-431C-94C2-68562B027ED1}" type="pres">
      <dgm:prSet presAssocID="{FAF24C6F-53ED-4F78-BB31-6288ABF79221}" presName="compNode" presStyleCnt="0"/>
      <dgm:spPr/>
    </dgm:pt>
    <dgm:pt modelId="{5A3FAE95-3A0A-4853-8ACE-D260C5B91C8B}" type="pres">
      <dgm:prSet presAssocID="{FAF24C6F-53ED-4F78-BB31-6288ABF79221}" presName="aNode" presStyleLbl="bgShp" presStyleIdx="0" presStyleCnt="6"/>
      <dgm:spPr/>
      <dgm:t>
        <a:bodyPr/>
        <a:lstStyle/>
        <a:p>
          <a:endParaRPr lang="it-IT"/>
        </a:p>
      </dgm:t>
    </dgm:pt>
    <dgm:pt modelId="{4BDFA5C4-C2C8-490A-99C4-BCCF116E9564}" type="pres">
      <dgm:prSet presAssocID="{FAF24C6F-53ED-4F78-BB31-6288ABF79221}" presName="textNode" presStyleLbl="bgShp" presStyleIdx="0" presStyleCnt="6"/>
      <dgm:spPr/>
      <dgm:t>
        <a:bodyPr/>
        <a:lstStyle/>
        <a:p>
          <a:endParaRPr lang="it-IT"/>
        </a:p>
      </dgm:t>
    </dgm:pt>
    <dgm:pt modelId="{18FAFD08-027F-47DF-A614-5DD5F4391F7C}" type="pres">
      <dgm:prSet presAssocID="{FAF24C6F-53ED-4F78-BB31-6288ABF79221}" presName="compChildNode" presStyleCnt="0"/>
      <dgm:spPr/>
    </dgm:pt>
    <dgm:pt modelId="{6CDD2DA9-6844-48FA-8700-207176DE3EC6}" type="pres">
      <dgm:prSet presAssocID="{FAF24C6F-53ED-4F78-BB31-6288ABF79221}" presName="theInnerList" presStyleCnt="0"/>
      <dgm:spPr/>
    </dgm:pt>
    <dgm:pt modelId="{6ABCF043-CF7E-4293-9DFF-24AD6D4FCB66}" type="pres">
      <dgm:prSet presAssocID="{97F77751-5F72-4A82-B577-86BA05EA463F}" presName="child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F47468-42AE-481D-968F-09C28F622B26}" type="pres">
      <dgm:prSet presAssocID="{97F77751-5F72-4A82-B577-86BA05EA463F}" presName="aSpace2" presStyleCnt="0"/>
      <dgm:spPr/>
    </dgm:pt>
    <dgm:pt modelId="{DA660557-1FBC-408B-95F3-23BCD725239B}" type="pres">
      <dgm:prSet presAssocID="{05A4C857-3031-4882-B052-BB16DBB5BFC9}" presName="child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B75A92-50BA-47E0-806C-87DDAD58D1C8}" type="pres">
      <dgm:prSet presAssocID="{05A4C857-3031-4882-B052-BB16DBB5BFC9}" presName="aSpace2" presStyleCnt="0"/>
      <dgm:spPr/>
    </dgm:pt>
    <dgm:pt modelId="{1B9654CC-8357-4CA4-A121-CF9C16B89C9E}" type="pres">
      <dgm:prSet presAssocID="{671AD95F-C993-417B-81E0-7272C0EDA015}" presName="child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83CCBF-B6AA-4F66-8A9B-4F1E4C07F855}" type="pres">
      <dgm:prSet presAssocID="{671AD95F-C993-417B-81E0-7272C0EDA015}" presName="aSpace2" presStyleCnt="0"/>
      <dgm:spPr/>
    </dgm:pt>
    <dgm:pt modelId="{ACA35CA5-0CA7-41A9-8DA8-0229A8EF9A0C}" type="pres">
      <dgm:prSet presAssocID="{F46B7E6F-4086-44A7-9A62-8F9AE38940AF}" presName="child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4D0BDEB-711A-4D54-A35E-5A638298E115}" type="pres">
      <dgm:prSet presAssocID="{FAF24C6F-53ED-4F78-BB31-6288ABF79221}" presName="aSpace" presStyleCnt="0"/>
      <dgm:spPr/>
    </dgm:pt>
    <dgm:pt modelId="{DB2A7606-E497-4AC6-85AF-2B57E9ED81F8}" type="pres">
      <dgm:prSet presAssocID="{8701AD07-6186-433C-AA4B-4B3AE8B1C6A0}" presName="compNode" presStyleCnt="0"/>
      <dgm:spPr/>
    </dgm:pt>
    <dgm:pt modelId="{E94D3040-24EB-44D1-8E51-FCE0189DA0CA}" type="pres">
      <dgm:prSet presAssocID="{8701AD07-6186-433C-AA4B-4B3AE8B1C6A0}" presName="aNode" presStyleLbl="bgShp" presStyleIdx="1" presStyleCnt="6"/>
      <dgm:spPr/>
      <dgm:t>
        <a:bodyPr/>
        <a:lstStyle/>
        <a:p>
          <a:endParaRPr lang="it-IT"/>
        </a:p>
      </dgm:t>
    </dgm:pt>
    <dgm:pt modelId="{9B9A6D59-0148-4AFF-9414-814E48ABFEB0}" type="pres">
      <dgm:prSet presAssocID="{8701AD07-6186-433C-AA4B-4B3AE8B1C6A0}" presName="textNode" presStyleLbl="bgShp" presStyleIdx="1" presStyleCnt="6"/>
      <dgm:spPr/>
      <dgm:t>
        <a:bodyPr/>
        <a:lstStyle/>
        <a:p>
          <a:endParaRPr lang="it-IT"/>
        </a:p>
      </dgm:t>
    </dgm:pt>
    <dgm:pt modelId="{FBDE9009-C43E-40DE-B5C0-CD7E270E0066}" type="pres">
      <dgm:prSet presAssocID="{8701AD07-6186-433C-AA4B-4B3AE8B1C6A0}" presName="compChildNode" presStyleCnt="0"/>
      <dgm:spPr/>
    </dgm:pt>
    <dgm:pt modelId="{E847484D-B3D0-43F0-B456-FC0494EEBFED}" type="pres">
      <dgm:prSet presAssocID="{8701AD07-6186-433C-AA4B-4B3AE8B1C6A0}" presName="theInnerList" presStyleCnt="0"/>
      <dgm:spPr/>
    </dgm:pt>
    <dgm:pt modelId="{054BF6E4-302E-40D8-A28F-FCFC5A1CB825}" type="pres">
      <dgm:prSet presAssocID="{D5C4A274-5BD0-4C92-8A51-C154E6DA4E5D}" presName="child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93DDED-B052-425D-93ED-6B8F278A1D60}" type="pres">
      <dgm:prSet presAssocID="{D5C4A274-5BD0-4C92-8A51-C154E6DA4E5D}" presName="aSpace2" presStyleCnt="0"/>
      <dgm:spPr/>
    </dgm:pt>
    <dgm:pt modelId="{60FEAA70-10E9-43FB-BC4C-BC302032E5EF}" type="pres">
      <dgm:prSet presAssocID="{5348AA5C-544C-4BE8-85BE-E97E44B905A8}" presName="child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69ED7D2-6CB1-414A-98EA-0DB941F2691F}" type="pres">
      <dgm:prSet presAssocID="{5348AA5C-544C-4BE8-85BE-E97E44B905A8}" presName="aSpace2" presStyleCnt="0"/>
      <dgm:spPr/>
    </dgm:pt>
    <dgm:pt modelId="{FD1FC877-57F6-480D-97A2-A5EACF81FC89}" type="pres">
      <dgm:prSet presAssocID="{48580B70-0509-4DB7-9542-9E2B1EADBE5A}" presName="child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407845-86D2-471D-AB28-82AA22E4110E}" type="pres">
      <dgm:prSet presAssocID="{48580B70-0509-4DB7-9542-9E2B1EADBE5A}" presName="aSpace2" presStyleCnt="0"/>
      <dgm:spPr/>
    </dgm:pt>
    <dgm:pt modelId="{76A196BF-93BC-4DB1-AD9A-73D0014E772C}" type="pres">
      <dgm:prSet presAssocID="{7879398C-F959-407F-B7EB-1199BD1FEF9D}" presName="child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A21549-D73D-4D75-B49F-A8213D954BD7}" type="pres">
      <dgm:prSet presAssocID="{8701AD07-6186-433C-AA4B-4B3AE8B1C6A0}" presName="aSpace" presStyleCnt="0"/>
      <dgm:spPr/>
    </dgm:pt>
    <dgm:pt modelId="{20A61E0D-2A63-4881-B4BB-D18EF287BA22}" type="pres">
      <dgm:prSet presAssocID="{3CD309BC-E00D-44ED-A8C8-04432C4414F9}" presName="compNode" presStyleCnt="0"/>
      <dgm:spPr/>
    </dgm:pt>
    <dgm:pt modelId="{618425BE-AC87-447E-B543-63DAC0C19971}" type="pres">
      <dgm:prSet presAssocID="{3CD309BC-E00D-44ED-A8C8-04432C4414F9}" presName="aNode" presStyleLbl="bgShp" presStyleIdx="2" presStyleCnt="6"/>
      <dgm:spPr/>
      <dgm:t>
        <a:bodyPr/>
        <a:lstStyle/>
        <a:p>
          <a:endParaRPr lang="it-IT"/>
        </a:p>
      </dgm:t>
    </dgm:pt>
    <dgm:pt modelId="{2B8E7FD0-99A1-459E-A682-03AC6EEC549F}" type="pres">
      <dgm:prSet presAssocID="{3CD309BC-E00D-44ED-A8C8-04432C4414F9}" presName="textNode" presStyleLbl="bgShp" presStyleIdx="2" presStyleCnt="6"/>
      <dgm:spPr/>
      <dgm:t>
        <a:bodyPr/>
        <a:lstStyle/>
        <a:p>
          <a:endParaRPr lang="it-IT"/>
        </a:p>
      </dgm:t>
    </dgm:pt>
    <dgm:pt modelId="{90502575-7C37-4559-8BD5-D036D71575C5}" type="pres">
      <dgm:prSet presAssocID="{3CD309BC-E00D-44ED-A8C8-04432C4414F9}" presName="compChildNode" presStyleCnt="0"/>
      <dgm:spPr/>
    </dgm:pt>
    <dgm:pt modelId="{4989CC37-87FF-4BDB-BE02-B0A58504ACC6}" type="pres">
      <dgm:prSet presAssocID="{3CD309BC-E00D-44ED-A8C8-04432C4414F9}" presName="theInnerList" presStyleCnt="0"/>
      <dgm:spPr/>
    </dgm:pt>
    <dgm:pt modelId="{25F08F6F-81BB-401D-8C43-928B81835E88}" type="pres">
      <dgm:prSet presAssocID="{1701A692-D6E4-4559-9183-C5DB52C47443}" presName="child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90B9169-F0F4-4C05-AEE2-D6733F2EC2CD}" type="pres">
      <dgm:prSet presAssocID="{1701A692-D6E4-4559-9183-C5DB52C47443}" presName="aSpace2" presStyleCnt="0"/>
      <dgm:spPr/>
    </dgm:pt>
    <dgm:pt modelId="{2482C869-64B6-449F-9108-CA881D338ACA}" type="pres">
      <dgm:prSet presAssocID="{3D554BF1-0356-4298-A0A3-9EE99A257324}" presName="child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80C95D-5BA3-461A-9589-9C55252DAFEF}" type="pres">
      <dgm:prSet presAssocID="{3D554BF1-0356-4298-A0A3-9EE99A257324}" presName="aSpace2" presStyleCnt="0"/>
      <dgm:spPr/>
    </dgm:pt>
    <dgm:pt modelId="{7DE9B691-8596-451D-979E-52F75BB4CAF0}" type="pres">
      <dgm:prSet presAssocID="{40E58436-CA82-4506-BF53-2EB64DAC3520}" presName="child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8F8EF9-0E4D-45FB-A9AA-415E904D8A22}" type="pres">
      <dgm:prSet presAssocID="{40E58436-CA82-4506-BF53-2EB64DAC3520}" presName="aSpace2" presStyleCnt="0"/>
      <dgm:spPr/>
    </dgm:pt>
    <dgm:pt modelId="{AD957625-CA6B-45B8-B40F-88FA3868392B}" type="pres">
      <dgm:prSet presAssocID="{EBA39FE0-7949-4976-9A23-5CA95D03040A}" presName="child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74130E-0251-4CB2-A489-6675A6954455}" type="pres">
      <dgm:prSet presAssocID="{3CD309BC-E00D-44ED-A8C8-04432C4414F9}" presName="aSpace" presStyleCnt="0"/>
      <dgm:spPr/>
    </dgm:pt>
    <dgm:pt modelId="{EB1CAA3E-A9B2-4A36-A261-DD62DE7BFBFC}" type="pres">
      <dgm:prSet presAssocID="{943EB006-8A3D-4C52-8C29-E15B5D309FAB}" presName="compNode" presStyleCnt="0"/>
      <dgm:spPr/>
    </dgm:pt>
    <dgm:pt modelId="{8DDD70F2-6C2F-4986-9466-BAF09F04614F}" type="pres">
      <dgm:prSet presAssocID="{943EB006-8A3D-4C52-8C29-E15B5D309FAB}" presName="aNode" presStyleLbl="bgShp" presStyleIdx="3" presStyleCnt="6"/>
      <dgm:spPr/>
      <dgm:t>
        <a:bodyPr/>
        <a:lstStyle/>
        <a:p>
          <a:endParaRPr lang="it-IT"/>
        </a:p>
      </dgm:t>
    </dgm:pt>
    <dgm:pt modelId="{FE6FEEA3-4FE3-4B19-A337-1E712F11D468}" type="pres">
      <dgm:prSet presAssocID="{943EB006-8A3D-4C52-8C29-E15B5D309FAB}" presName="textNode" presStyleLbl="bgShp" presStyleIdx="3" presStyleCnt="6"/>
      <dgm:spPr/>
      <dgm:t>
        <a:bodyPr/>
        <a:lstStyle/>
        <a:p>
          <a:endParaRPr lang="it-IT"/>
        </a:p>
      </dgm:t>
    </dgm:pt>
    <dgm:pt modelId="{5919F39D-5166-4A32-B677-D87882EED7D5}" type="pres">
      <dgm:prSet presAssocID="{943EB006-8A3D-4C52-8C29-E15B5D309FAB}" presName="compChildNode" presStyleCnt="0"/>
      <dgm:spPr/>
    </dgm:pt>
    <dgm:pt modelId="{1FD75803-33C4-497B-B853-97758AC0253E}" type="pres">
      <dgm:prSet presAssocID="{943EB006-8A3D-4C52-8C29-E15B5D309FAB}" presName="theInnerList" presStyleCnt="0"/>
      <dgm:spPr/>
    </dgm:pt>
    <dgm:pt modelId="{D5CCBF6F-E557-42AC-8A63-D3A654713C93}" type="pres">
      <dgm:prSet presAssocID="{D06D01FA-7AB3-484A-AA29-C5FAE060FCD6}" presName="child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6D86F6C-9DF1-4FB9-A156-2BDC187A3CD9}" type="pres">
      <dgm:prSet presAssocID="{D06D01FA-7AB3-484A-AA29-C5FAE060FCD6}" presName="aSpace2" presStyleCnt="0"/>
      <dgm:spPr/>
    </dgm:pt>
    <dgm:pt modelId="{869D2F49-D597-4CD1-86A1-515E11F825CB}" type="pres">
      <dgm:prSet presAssocID="{3C31DEAC-2BC9-4EDB-B2C2-7DFA810C9BBD}" presName="child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50DA3F-21F2-43C0-BCBD-70FF54C156E4}" type="pres">
      <dgm:prSet presAssocID="{3C31DEAC-2BC9-4EDB-B2C2-7DFA810C9BBD}" presName="aSpace2" presStyleCnt="0"/>
      <dgm:spPr/>
    </dgm:pt>
    <dgm:pt modelId="{6331EE39-A242-4BE9-8E9E-81AB3BCAC445}" type="pres">
      <dgm:prSet presAssocID="{81D9E173-D7DA-4799-8825-7CC8E10CB4AA}" presName="child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B078F6-D28B-4E0D-93A7-76D59988DA44}" type="pres">
      <dgm:prSet presAssocID="{81D9E173-D7DA-4799-8825-7CC8E10CB4AA}" presName="aSpace2" presStyleCnt="0"/>
      <dgm:spPr/>
    </dgm:pt>
    <dgm:pt modelId="{44532CC5-B2F8-49C0-8091-D198B144C54B}" type="pres">
      <dgm:prSet presAssocID="{7326B904-9B37-492A-A3E1-1C205C5CDFAA}" presName="child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4D30327-5939-446D-BC66-2D68FA06691C}" type="pres">
      <dgm:prSet presAssocID="{943EB006-8A3D-4C52-8C29-E15B5D309FAB}" presName="aSpace" presStyleCnt="0"/>
      <dgm:spPr/>
    </dgm:pt>
    <dgm:pt modelId="{66E0315B-BB29-482F-9EC1-15F74636DDB9}" type="pres">
      <dgm:prSet presAssocID="{E1E1279A-647E-438C-B0BE-CA49E5A225BF}" presName="compNode" presStyleCnt="0"/>
      <dgm:spPr/>
    </dgm:pt>
    <dgm:pt modelId="{1CF4E905-FF59-4E9A-8C4D-0D98079AD277}" type="pres">
      <dgm:prSet presAssocID="{E1E1279A-647E-438C-B0BE-CA49E5A225BF}" presName="aNode" presStyleLbl="bgShp" presStyleIdx="4" presStyleCnt="6"/>
      <dgm:spPr/>
      <dgm:t>
        <a:bodyPr/>
        <a:lstStyle/>
        <a:p>
          <a:endParaRPr lang="it-IT"/>
        </a:p>
      </dgm:t>
    </dgm:pt>
    <dgm:pt modelId="{AD8EC1E4-708F-4463-9F1B-B547440886FC}" type="pres">
      <dgm:prSet presAssocID="{E1E1279A-647E-438C-B0BE-CA49E5A225BF}" presName="textNode" presStyleLbl="bgShp" presStyleIdx="4" presStyleCnt="6"/>
      <dgm:spPr/>
      <dgm:t>
        <a:bodyPr/>
        <a:lstStyle/>
        <a:p>
          <a:endParaRPr lang="it-IT"/>
        </a:p>
      </dgm:t>
    </dgm:pt>
    <dgm:pt modelId="{4594C421-E436-4DE4-91B7-5BCD7945DE1B}" type="pres">
      <dgm:prSet presAssocID="{E1E1279A-647E-438C-B0BE-CA49E5A225BF}" presName="compChildNode" presStyleCnt="0"/>
      <dgm:spPr/>
    </dgm:pt>
    <dgm:pt modelId="{ACABCEF5-CEA1-4323-A54B-205DE7AA2EB0}" type="pres">
      <dgm:prSet presAssocID="{E1E1279A-647E-438C-B0BE-CA49E5A225BF}" presName="theInnerList" presStyleCnt="0"/>
      <dgm:spPr/>
    </dgm:pt>
    <dgm:pt modelId="{D8ABBDB3-DF8D-415F-B9A9-4F1B7423B7F5}" type="pres">
      <dgm:prSet presAssocID="{43DF5CB1-37C3-48EC-8403-92C6BCC84AE3}" presName="child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3A5724-1B22-4853-8945-CA740C886BD0}" type="pres">
      <dgm:prSet presAssocID="{43DF5CB1-37C3-48EC-8403-92C6BCC84AE3}" presName="aSpace2" presStyleCnt="0"/>
      <dgm:spPr/>
    </dgm:pt>
    <dgm:pt modelId="{5537DCC8-7422-461E-B287-B67A9F851C93}" type="pres">
      <dgm:prSet presAssocID="{2C851324-75E0-4D23-9EF1-7C885D2720C2}" presName="child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3BF85A-E003-4C52-8FA6-4CB9DA0C530F}" type="pres">
      <dgm:prSet presAssocID="{2C851324-75E0-4D23-9EF1-7C885D2720C2}" presName="aSpace2" presStyleCnt="0"/>
      <dgm:spPr/>
    </dgm:pt>
    <dgm:pt modelId="{06CAFEC0-2859-436E-9E88-8D2FBAA0CF80}" type="pres">
      <dgm:prSet presAssocID="{7ACC2F27-4999-44F1-80E5-A1B8D302A563}" presName="child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1CBDE2-07FD-4DBB-92AD-61CED08C0ED4}" type="pres">
      <dgm:prSet presAssocID="{7ACC2F27-4999-44F1-80E5-A1B8D302A563}" presName="aSpace2" presStyleCnt="0"/>
      <dgm:spPr/>
    </dgm:pt>
    <dgm:pt modelId="{46D0B381-06FA-4A25-ABBD-822C82820CC9}" type="pres">
      <dgm:prSet presAssocID="{F6FD8739-8479-44F8-8F1B-F5706D9699FD}" presName="child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0FF54A-2D85-48FA-87D5-21571CCA12E8}" type="pres">
      <dgm:prSet presAssocID="{E1E1279A-647E-438C-B0BE-CA49E5A225BF}" presName="aSpace" presStyleCnt="0"/>
      <dgm:spPr/>
    </dgm:pt>
    <dgm:pt modelId="{E3A1ADE2-4CBF-481D-91F6-CA54D0A9165E}" type="pres">
      <dgm:prSet presAssocID="{92F44F2E-C1C5-4D59-BED8-33F4676A23A7}" presName="compNode" presStyleCnt="0"/>
      <dgm:spPr/>
    </dgm:pt>
    <dgm:pt modelId="{52C0731A-2298-42F3-9490-EDF4A7402192}" type="pres">
      <dgm:prSet presAssocID="{92F44F2E-C1C5-4D59-BED8-33F4676A23A7}" presName="aNode" presStyleLbl="bgShp" presStyleIdx="5" presStyleCnt="6"/>
      <dgm:spPr/>
      <dgm:t>
        <a:bodyPr/>
        <a:lstStyle/>
        <a:p>
          <a:endParaRPr lang="it-IT"/>
        </a:p>
      </dgm:t>
    </dgm:pt>
    <dgm:pt modelId="{ED3CED73-0E9C-48CD-9B8B-F61FAFDA0532}" type="pres">
      <dgm:prSet presAssocID="{92F44F2E-C1C5-4D59-BED8-33F4676A23A7}" presName="textNode" presStyleLbl="bgShp" presStyleIdx="5" presStyleCnt="6"/>
      <dgm:spPr/>
      <dgm:t>
        <a:bodyPr/>
        <a:lstStyle/>
        <a:p>
          <a:endParaRPr lang="it-IT"/>
        </a:p>
      </dgm:t>
    </dgm:pt>
    <dgm:pt modelId="{FF0CC36A-E340-4EBB-A3CA-2CD03CFA6427}" type="pres">
      <dgm:prSet presAssocID="{92F44F2E-C1C5-4D59-BED8-33F4676A23A7}" presName="compChildNode" presStyleCnt="0"/>
      <dgm:spPr/>
    </dgm:pt>
    <dgm:pt modelId="{65142C21-F25A-4A2E-AE47-D2B001423EB0}" type="pres">
      <dgm:prSet presAssocID="{92F44F2E-C1C5-4D59-BED8-33F4676A23A7}" presName="theInnerList" presStyleCnt="0"/>
      <dgm:spPr/>
    </dgm:pt>
    <dgm:pt modelId="{506F18E5-916F-4CAC-945D-54C4B838C783}" type="pres">
      <dgm:prSet presAssocID="{DBA6E098-47C0-4C8F-AFF7-FA9C97DDC45B}" presName="child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1B61C0-E707-4495-BBAB-EED8C3185840}" type="pres">
      <dgm:prSet presAssocID="{DBA6E098-47C0-4C8F-AFF7-FA9C97DDC45B}" presName="aSpace2" presStyleCnt="0"/>
      <dgm:spPr/>
    </dgm:pt>
    <dgm:pt modelId="{0746FDBF-4D98-4BD2-B600-70AB168F4404}" type="pres">
      <dgm:prSet presAssocID="{0040AA21-F40B-4EBC-B1EE-6489DBF2A8AE}" presName="child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75EC8C-EF3D-4A0D-AD84-F84A820217FB}" type="pres">
      <dgm:prSet presAssocID="{0040AA21-F40B-4EBC-B1EE-6489DBF2A8AE}" presName="aSpace2" presStyleCnt="0"/>
      <dgm:spPr/>
    </dgm:pt>
    <dgm:pt modelId="{27583AD4-8FA0-4C19-94E4-BFECB9E84B24}" type="pres">
      <dgm:prSet presAssocID="{B4D04EBC-8704-4DF9-9E4D-62610EAA0DCE}" presName="child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DE69D7-7A00-4257-B755-D28ABC224575}" type="pres">
      <dgm:prSet presAssocID="{B4D04EBC-8704-4DF9-9E4D-62610EAA0DCE}" presName="aSpace2" presStyleCnt="0"/>
      <dgm:spPr/>
    </dgm:pt>
    <dgm:pt modelId="{78083437-814E-4CDD-B8A7-E9A887E6381E}" type="pres">
      <dgm:prSet presAssocID="{4896EDD0-0759-4EBB-A655-88810C545DF1}" presName="child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64E66EE-0185-477A-956C-C897855A33B0}" srcId="{94459829-C045-4FD8-BB1C-7A62C9CAA794}" destId="{92F44F2E-C1C5-4D59-BED8-33F4676A23A7}" srcOrd="5" destOrd="0" parTransId="{B0BD7C72-028A-4F2A-ADFC-FA5305A45BDB}" sibTransId="{57C810D5-4343-4FA2-9085-8F744D12800C}"/>
    <dgm:cxn modelId="{D4E9457E-75F2-464D-990E-A3D6B7D0773D}" srcId="{943EB006-8A3D-4C52-8C29-E15B5D309FAB}" destId="{81D9E173-D7DA-4799-8825-7CC8E10CB4AA}" srcOrd="2" destOrd="0" parTransId="{90AFDAB7-B002-4646-AD5D-9D7D92F7BC7E}" sibTransId="{63112C12-A447-48E6-BC91-5A775F796462}"/>
    <dgm:cxn modelId="{4BFEBAE9-C238-48E1-8F6A-8020412F918A}" type="presOf" srcId="{3C31DEAC-2BC9-4EDB-B2C2-7DFA810C9BBD}" destId="{869D2F49-D597-4CD1-86A1-515E11F825CB}" srcOrd="0" destOrd="0" presId="urn:microsoft.com/office/officeart/2005/8/layout/lProcess2"/>
    <dgm:cxn modelId="{1862ABFC-05E6-4262-94FE-1EEB75F99081}" srcId="{8701AD07-6186-433C-AA4B-4B3AE8B1C6A0}" destId="{7879398C-F959-407F-B7EB-1199BD1FEF9D}" srcOrd="3" destOrd="0" parTransId="{3D99AA72-96AF-44CB-B078-01D61D9234D4}" sibTransId="{9FECA0FC-C715-479C-BBFB-F3C5C1E4652A}"/>
    <dgm:cxn modelId="{BB67F1D4-4189-4C18-A387-0AF54FE587A0}" type="presOf" srcId="{FAF24C6F-53ED-4F78-BB31-6288ABF79221}" destId="{4BDFA5C4-C2C8-490A-99C4-BCCF116E9564}" srcOrd="1" destOrd="0" presId="urn:microsoft.com/office/officeart/2005/8/layout/lProcess2"/>
    <dgm:cxn modelId="{CA46F364-3BDC-4113-AFF2-E4B133EDD029}" type="presOf" srcId="{B4D04EBC-8704-4DF9-9E4D-62610EAA0DCE}" destId="{27583AD4-8FA0-4C19-94E4-BFECB9E84B24}" srcOrd="0" destOrd="0" presId="urn:microsoft.com/office/officeart/2005/8/layout/lProcess2"/>
    <dgm:cxn modelId="{FC9D9424-DBC2-4B35-B159-5CFCE2CABF2A}" type="presOf" srcId="{3D554BF1-0356-4298-A0A3-9EE99A257324}" destId="{2482C869-64B6-449F-9108-CA881D338ACA}" srcOrd="0" destOrd="0" presId="urn:microsoft.com/office/officeart/2005/8/layout/lProcess2"/>
    <dgm:cxn modelId="{63B46048-7802-4BF4-9AB2-76FD2CD8E89B}" type="presOf" srcId="{8701AD07-6186-433C-AA4B-4B3AE8B1C6A0}" destId="{9B9A6D59-0148-4AFF-9414-814E48ABFEB0}" srcOrd="1" destOrd="0" presId="urn:microsoft.com/office/officeart/2005/8/layout/lProcess2"/>
    <dgm:cxn modelId="{989DCFB9-E9EB-4320-A9D0-4968A3E1579D}" srcId="{94459829-C045-4FD8-BB1C-7A62C9CAA794}" destId="{8701AD07-6186-433C-AA4B-4B3AE8B1C6A0}" srcOrd="1" destOrd="0" parTransId="{169792EE-2B6F-4155-A6A1-A5AA1B98C4AB}" sibTransId="{98D5E8A7-9554-433A-848B-F249D4F119CC}"/>
    <dgm:cxn modelId="{6A1D889C-739A-4B56-B3B4-90205911B56D}" type="presOf" srcId="{40E58436-CA82-4506-BF53-2EB64DAC3520}" destId="{7DE9B691-8596-451D-979E-52F75BB4CAF0}" srcOrd="0" destOrd="0" presId="urn:microsoft.com/office/officeart/2005/8/layout/lProcess2"/>
    <dgm:cxn modelId="{3BEAE739-855B-4CA3-9A21-7AEEDFFB295E}" type="presOf" srcId="{4896EDD0-0759-4EBB-A655-88810C545DF1}" destId="{78083437-814E-4CDD-B8A7-E9A887E6381E}" srcOrd="0" destOrd="0" presId="urn:microsoft.com/office/officeart/2005/8/layout/lProcess2"/>
    <dgm:cxn modelId="{04CC9952-7772-4020-BBB2-B80E114B0EF0}" srcId="{94459829-C045-4FD8-BB1C-7A62C9CAA794}" destId="{943EB006-8A3D-4C52-8C29-E15B5D309FAB}" srcOrd="3" destOrd="0" parTransId="{70D2DACD-7275-494B-98E3-D841CC9FFDF0}" sibTransId="{BA03F3D4-8DED-40D3-ACA8-66CFC1E50F2B}"/>
    <dgm:cxn modelId="{5E7E1DFF-3405-423E-AD52-0BDB1DD37F5C}" type="presOf" srcId="{94459829-C045-4FD8-BB1C-7A62C9CAA794}" destId="{5A05C3F9-0079-4572-859D-54BD0C9C3D3C}" srcOrd="0" destOrd="0" presId="urn:microsoft.com/office/officeart/2005/8/layout/lProcess2"/>
    <dgm:cxn modelId="{4F78BF12-C1E9-4495-BEA1-9B2205646784}" srcId="{92F44F2E-C1C5-4D59-BED8-33F4676A23A7}" destId="{B4D04EBC-8704-4DF9-9E4D-62610EAA0DCE}" srcOrd="2" destOrd="0" parTransId="{E5F04DE9-7197-4E26-AE5D-C87341159E6B}" sibTransId="{80E9D5F1-980A-42A5-BF3F-A93A2101F1E8}"/>
    <dgm:cxn modelId="{A8382EA1-F0BC-4498-9685-EFEA036F6ABE}" type="presOf" srcId="{0040AA21-F40B-4EBC-B1EE-6489DBF2A8AE}" destId="{0746FDBF-4D98-4BD2-B600-70AB168F4404}" srcOrd="0" destOrd="0" presId="urn:microsoft.com/office/officeart/2005/8/layout/lProcess2"/>
    <dgm:cxn modelId="{F92ACE49-C2C0-4574-B49C-DD73E45F670F}" type="presOf" srcId="{943EB006-8A3D-4C52-8C29-E15B5D309FAB}" destId="{FE6FEEA3-4FE3-4B19-A337-1E712F11D468}" srcOrd="1" destOrd="0" presId="urn:microsoft.com/office/officeart/2005/8/layout/lProcess2"/>
    <dgm:cxn modelId="{D295C742-236E-4D6F-8407-78FF6095968B}" srcId="{FAF24C6F-53ED-4F78-BB31-6288ABF79221}" destId="{97F77751-5F72-4A82-B577-86BA05EA463F}" srcOrd="0" destOrd="0" parTransId="{BE83F08A-EE44-49FD-A870-86042E6255BD}" sibTransId="{F69EA578-454A-46CA-811D-733B3DB138EA}"/>
    <dgm:cxn modelId="{6EFA0C4C-E2F4-4492-B03F-A92818E75D6A}" type="presOf" srcId="{48580B70-0509-4DB7-9542-9E2B1EADBE5A}" destId="{FD1FC877-57F6-480D-97A2-A5EACF81FC89}" srcOrd="0" destOrd="0" presId="urn:microsoft.com/office/officeart/2005/8/layout/lProcess2"/>
    <dgm:cxn modelId="{1F8EA0E2-F898-497E-8740-E5441CD1B778}" type="presOf" srcId="{43DF5CB1-37C3-48EC-8403-92C6BCC84AE3}" destId="{D8ABBDB3-DF8D-415F-B9A9-4F1B7423B7F5}" srcOrd="0" destOrd="0" presId="urn:microsoft.com/office/officeart/2005/8/layout/lProcess2"/>
    <dgm:cxn modelId="{584C04CA-4B05-49FD-A3F4-68440DAB1B5B}" type="presOf" srcId="{EBA39FE0-7949-4976-9A23-5CA95D03040A}" destId="{AD957625-CA6B-45B8-B40F-88FA3868392B}" srcOrd="0" destOrd="0" presId="urn:microsoft.com/office/officeart/2005/8/layout/lProcess2"/>
    <dgm:cxn modelId="{5CDD242C-B862-4B49-9335-B59FF001FBDB}" type="presOf" srcId="{DBA6E098-47C0-4C8F-AFF7-FA9C97DDC45B}" destId="{506F18E5-916F-4CAC-945D-54C4B838C783}" srcOrd="0" destOrd="0" presId="urn:microsoft.com/office/officeart/2005/8/layout/lProcess2"/>
    <dgm:cxn modelId="{DCD15253-6B48-4C21-A18D-9AA25AECBB43}" srcId="{E1E1279A-647E-438C-B0BE-CA49E5A225BF}" destId="{43DF5CB1-37C3-48EC-8403-92C6BCC84AE3}" srcOrd="0" destOrd="0" parTransId="{6053530A-E0E4-4F59-AA89-5AF1ACD8222F}" sibTransId="{8AE236B8-7446-4C6F-9B9C-6859CF10471F}"/>
    <dgm:cxn modelId="{1B45964D-735A-4694-A2D9-B5839B702A31}" srcId="{943EB006-8A3D-4C52-8C29-E15B5D309FAB}" destId="{D06D01FA-7AB3-484A-AA29-C5FAE060FCD6}" srcOrd="0" destOrd="0" parTransId="{490CC786-EA6A-4D7A-AF96-AA65461E1CA5}" sibTransId="{687D0250-A459-4E20-AE78-BF8EA464C9D5}"/>
    <dgm:cxn modelId="{A3FC42CE-9FC7-4551-A837-9BC8CEB5A7D2}" srcId="{E1E1279A-647E-438C-B0BE-CA49E5A225BF}" destId="{F6FD8739-8479-44F8-8F1B-F5706D9699FD}" srcOrd="3" destOrd="0" parTransId="{E556357B-C6A7-4587-A4C8-549417B80E12}" sibTransId="{D9C03A51-3633-4634-8174-BE4405E24BC1}"/>
    <dgm:cxn modelId="{215E0CF3-66FD-4168-B7AB-A63A319DCCBC}" type="presOf" srcId="{F46B7E6F-4086-44A7-9A62-8F9AE38940AF}" destId="{ACA35CA5-0CA7-41A9-8DA8-0229A8EF9A0C}" srcOrd="0" destOrd="0" presId="urn:microsoft.com/office/officeart/2005/8/layout/lProcess2"/>
    <dgm:cxn modelId="{FF3E7080-4C51-4A79-ADB8-79381C3D2418}" srcId="{92F44F2E-C1C5-4D59-BED8-33F4676A23A7}" destId="{0040AA21-F40B-4EBC-B1EE-6489DBF2A8AE}" srcOrd="1" destOrd="0" parTransId="{5084A15D-023A-4AD3-8030-E1D1D528BF5E}" sibTransId="{FA5601C4-1699-49A0-94DA-9E25B8B2C743}"/>
    <dgm:cxn modelId="{0445DE71-88D7-4D8F-97E1-1CB970A2AF3A}" type="presOf" srcId="{7326B904-9B37-492A-A3E1-1C205C5CDFAA}" destId="{44532CC5-B2F8-49C0-8091-D198B144C54B}" srcOrd="0" destOrd="0" presId="urn:microsoft.com/office/officeart/2005/8/layout/lProcess2"/>
    <dgm:cxn modelId="{843413CE-F775-451D-A308-4D4035B804BC}" type="presOf" srcId="{E1E1279A-647E-438C-B0BE-CA49E5A225BF}" destId="{1CF4E905-FF59-4E9A-8C4D-0D98079AD277}" srcOrd="0" destOrd="0" presId="urn:microsoft.com/office/officeart/2005/8/layout/lProcess2"/>
    <dgm:cxn modelId="{19762B02-32C0-49D6-AF57-3037DDEBEF3D}" type="presOf" srcId="{FAF24C6F-53ED-4F78-BB31-6288ABF79221}" destId="{5A3FAE95-3A0A-4853-8ACE-D260C5B91C8B}" srcOrd="0" destOrd="0" presId="urn:microsoft.com/office/officeart/2005/8/layout/lProcess2"/>
    <dgm:cxn modelId="{D62580BC-28C2-4F03-85FD-62EE79E94868}" srcId="{E1E1279A-647E-438C-B0BE-CA49E5A225BF}" destId="{7ACC2F27-4999-44F1-80E5-A1B8D302A563}" srcOrd="2" destOrd="0" parTransId="{6074952B-E238-41D5-BBF9-937CE4F9D2EE}" sibTransId="{8A84AB5F-E47D-4656-8EE7-2A0B2B345C9E}"/>
    <dgm:cxn modelId="{063A4EBB-29BD-49C6-A712-E7A7B6F57F85}" type="presOf" srcId="{05A4C857-3031-4882-B052-BB16DBB5BFC9}" destId="{DA660557-1FBC-408B-95F3-23BCD725239B}" srcOrd="0" destOrd="0" presId="urn:microsoft.com/office/officeart/2005/8/layout/lProcess2"/>
    <dgm:cxn modelId="{1AAE04BB-FB07-4986-9C15-A1D5D151DF94}" type="presOf" srcId="{2C851324-75E0-4D23-9EF1-7C885D2720C2}" destId="{5537DCC8-7422-461E-B287-B67A9F851C93}" srcOrd="0" destOrd="0" presId="urn:microsoft.com/office/officeart/2005/8/layout/lProcess2"/>
    <dgm:cxn modelId="{981BE44C-D5A9-4280-A6B6-F202B6A592F5}" srcId="{94459829-C045-4FD8-BB1C-7A62C9CAA794}" destId="{3CD309BC-E00D-44ED-A8C8-04432C4414F9}" srcOrd="2" destOrd="0" parTransId="{DE8C0D3B-96E8-443C-9941-B38E61C6A6BA}" sibTransId="{D3169A0F-6006-4DE7-BC5D-FA19405BD0E0}"/>
    <dgm:cxn modelId="{CABEBB61-1521-472B-A6FE-86F781F65716}" srcId="{FAF24C6F-53ED-4F78-BB31-6288ABF79221}" destId="{671AD95F-C993-417B-81E0-7272C0EDA015}" srcOrd="2" destOrd="0" parTransId="{54427CA8-3E6E-4795-AB18-34113C8193A1}" sibTransId="{3696BB42-C8A1-413A-90A7-9C66FFA27E6D}"/>
    <dgm:cxn modelId="{7384C2FB-C32F-4AD0-A058-D2616BF607C2}" type="presOf" srcId="{7ACC2F27-4999-44F1-80E5-A1B8D302A563}" destId="{06CAFEC0-2859-436E-9E88-8D2FBAA0CF80}" srcOrd="0" destOrd="0" presId="urn:microsoft.com/office/officeart/2005/8/layout/lProcess2"/>
    <dgm:cxn modelId="{DC5D9887-1214-4633-8B8A-E434038F7DB8}" type="presOf" srcId="{97F77751-5F72-4A82-B577-86BA05EA463F}" destId="{6ABCF043-CF7E-4293-9DFF-24AD6D4FCB66}" srcOrd="0" destOrd="0" presId="urn:microsoft.com/office/officeart/2005/8/layout/lProcess2"/>
    <dgm:cxn modelId="{E232112F-3F95-41FC-85DB-DFA2A088DFC6}" srcId="{92F44F2E-C1C5-4D59-BED8-33F4676A23A7}" destId="{DBA6E098-47C0-4C8F-AFF7-FA9C97DDC45B}" srcOrd="0" destOrd="0" parTransId="{8124284C-8CE5-4347-9E8A-F02329247B02}" sibTransId="{61D2D970-D79B-47D4-803F-8836D91C0EFB}"/>
    <dgm:cxn modelId="{73AA338C-51E6-4669-8342-73E33C65BE46}" srcId="{8701AD07-6186-433C-AA4B-4B3AE8B1C6A0}" destId="{48580B70-0509-4DB7-9542-9E2B1EADBE5A}" srcOrd="2" destOrd="0" parTransId="{30F0DFA3-9F34-4BE0-8C7B-FA0401C3BEDE}" sibTransId="{8CA8C8D9-689D-418E-A2DA-DFC4905339E9}"/>
    <dgm:cxn modelId="{D78D7400-5FCA-47EF-A185-EA7578AAF3EC}" type="presOf" srcId="{81D9E173-D7DA-4799-8825-7CC8E10CB4AA}" destId="{6331EE39-A242-4BE9-8E9E-81AB3BCAC445}" srcOrd="0" destOrd="0" presId="urn:microsoft.com/office/officeart/2005/8/layout/lProcess2"/>
    <dgm:cxn modelId="{952C65B1-79A9-47D5-B0E1-F76ED69673DF}" srcId="{92F44F2E-C1C5-4D59-BED8-33F4676A23A7}" destId="{4896EDD0-0759-4EBB-A655-88810C545DF1}" srcOrd="3" destOrd="0" parTransId="{378645C9-132E-46F4-AE82-9E6DF8231F42}" sibTransId="{40C475FD-4022-49AD-AD5A-C2D73676F930}"/>
    <dgm:cxn modelId="{E123ED48-56EC-4169-A628-DA80BADB0EDA}" type="presOf" srcId="{3CD309BC-E00D-44ED-A8C8-04432C4414F9}" destId="{2B8E7FD0-99A1-459E-A682-03AC6EEC549F}" srcOrd="1" destOrd="0" presId="urn:microsoft.com/office/officeart/2005/8/layout/lProcess2"/>
    <dgm:cxn modelId="{3AA8F92E-47E4-408D-B39E-54ED8654D547}" type="presOf" srcId="{671AD95F-C993-417B-81E0-7272C0EDA015}" destId="{1B9654CC-8357-4CA4-A121-CF9C16B89C9E}" srcOrd="0" destOrd="0" presId="urn:microsoft.com/office/officeart/2005/8/layout/lProcess2"/>
    <dgm:cxn modelId="{0FC6D16C-A99E-4C59-AB4B-CDC417BAF070}" srcId="{94459829-C045-4FD8-BB1C-7A62C9CAA794}" destId="{E1E1279A-647E-438C-B0BE-CA49E5A225BF}" srcOrd="4" destOrd="0" parTransId="{F687462B-D6FC-4C7B-9442-638CD8C3B2D0}" sibTransId="{4208D613-1DEA-453D-A6D5-C788D153D7F1}"/>
    <dgm:cxn modelId="{8BA0BCF8-DF4E-419E-9DC3-DEA0015A8FD0}" type="presOf" srcId="{7879398C-F959-407F-B7EB-1199BD1FEF9D}" destId="{76A196BF-93BC-4DB1-AD9A-73D0014E772C}" srcOrd="0" destOrd="0" presId="urn:microsoft.com/office/officeart/2005/8/layout/lProcess2"/>
    <dgm:cxn modelId="{D84728B3-72DD-4CE1-9893-EFECF5F1C906}" type="presOf" srcId="{D06D01FA-7AB3-484A-AA29-C5FAE060FCD6}" destId="{D5CCBF6F-E557-42AC-8A63-D3A654713C93}" srcOrd="0" destOrd="0" presId="urn:microsoft.com/office/officeart/2005/8/layout/lProcess2"/>
    <dgm:cxn modelId="{59BC2157-357E-4B81-83CC-48B35140D1C6}" type="presOf" srcId="{D5C4A274-5BD0-4C92-8A51-C154E6DA4E5D}" destId="{054BF6E4-302E-40D8-A28F-FCFC5A1CB825}" srcOrd="0" destOrd="0" presId="urn:microsoft.com/office/officeart/2005/8/layout/lProcess2"/>
    <dgm:cxn modelId="{47E15B8F-901D-439F-BE6C-EBA50BAB2323}" srcId="{3CD309BC-E00D-44ED-A8C8-04432C4414F9}" destId="{40E58436-CA82-4506-BF53-2EB64DAC3520}" srcOrd="2" destOrd="0" parTransId="{CFBE299A-B666-49F8-87B5-59495FFB7B1A}" sibTransId="{730DE4CA-6958-4643-B957-2A64ABFF2DA1}"/>
    <dgm:cxn modelId="{D60020ED-9414-47E5-A5AE-7DD7EF03F6EB}" srcId="{8701AD07-6186-433C-AA4B-4B3AE8B1C6A0}" destId="{D5C4A274-5BD0-4C92-8A51-C154E6DA4E5D}" srcOrd="0" destOrd="0" parTransId="{8A4892D1-14F3-4932-B9A2-B25260D9FC7C}" sibTransId="{115484C5-5A25-421E-99FA-193E8F22A1F5}"/>
    <dgm:cxn modelId="{55DCE2D1-C519-42FE-AD1A-A7CDAC1BC89A}" type="presOf" srcId="{943EB006-8A3D-4C52-8C29-E15B5D309FAB}" destId="{8DDD70F2-6C2F-4986-9466-BAF09F04614F}" srcOrd="0" destOrd="0" presId="urn:microsoft.com/office/officeart/2005/8/layout/lProcess2"/>
    <dgm:cxn modelId="{2E49E8E4-3CE3-48B3-86B2-ECCA45E8ACCB}" srcId="{3CD309BC-E00D-44ED-A8C8-04432C4414F9}" destId="{EBA39FE0-7949-4976-9A23-5CA95D03040A}" srcOrd="3" destOrd="0" parTransId="{8E775485-BDEC-4A31-ABAB-E525AD757504}" sibTransId="{205B19DD-058D-485A-96A1-EF375B9AC61C}"/>
    <dgm:cxn modelId="{97E9B7F1-C292-43FE-AE2A-EF618DDF33E6}" type="presOf" srcId="{8701AD07-6186-433C-AA4B-4B3AE8B1C6A0}" destId="{E94D3040-24EB-44D1-8E51-FCE0189DA0CA}" srcOrd="0" destOrd="0" presId="urn:microsoft.com/office/officeart/2005/8/layout/lProcess2"/>
    <dgm:cxn modelId="{34CC1BB6-9B61-4DB1-8AC4-1776815EEC79}" type="presOf" srcId="{92F44F2E-C1C5-4D59-BED8-33F4676A23A7}" destId="{52C0731A-2298-42F3-9490-EDF4A7402192}" srcOrd="0" destOrd="0" presId="urn:microsoft.com/office/officeart/2005/8/layout/lProcess2"/>
    <dgm:cxn modelId="{057A6B78-EBC7-489F-A6E6-91C5A0A5CC3D}" srcId="{FAF24C6F-53ED-4F78-BB31-6288ABF79221}" destId="{F46B7E6F-4086-44A7-9A62-8F9AE38940AF}" srcOrd="3" destOrd="0" parTransId="{880ED65A-D9F1-40A6-9DA1-A7D22A72AEBF}" sibTransId="{FED7B6E6-1618-4CFA-97A6-B98A0CE5251D}"/>
    <dgm:cxn modelId="{E3C75F27-4B19-45EC-8AAC-5F02824C796A}" srcId="{8701AD07-6186-433C-AA4B-4B3AE8B1C6A0}" destId="{5348AA5C-544C-4BE8-85BE-E97E44B905A8}" srcOrd="1" destOrd="0" parTransId="{B45CF062-A91C-4D35-AF24-2CC58D53300D}" sibTransId="{CD5D41FB-B322-4AC0-866B-52A5FC862FBC}"/>
    <dgm:cxn modelId="{5E7F6798-DF4F-4EAD-897B-7D110832EA2C}" type="presOf" srcId="{5348AA5C-544C-4BE8-85BE-E97E44B905A8}" destId="{60FEAA70-10E9-43FB-BC4C-BC302032E5EF}" srcOrd="0" destOrd="0" presId="urn:microsoft.com/office/officeart/2005/8/layout/lProcess2"/>
    <dgm:cxn modelId="{9F954844-10EC-4BA1-AA34-7CCD6917901C}" type="presOf" srcId="{92F44F2E-C1C5-4D59-BED8-33F4676A23A7}" destId="{ED3CED73-0E9C-48CD-9B8B-F61FAFDA0532}" srcOrd="1" destOrd="0" presId="urn:microsoft.com/office/officeart/2005/8/layout/lProcess2"/>
    <dgm:cxn modelId="{067EE70D-8543-4DE3-A048-E242D0BEFA0C}" srcId="{94459829-C045-4FD8-BB1C-7A62C9CAA794}" destId="{FAF24C6F-53ED-4F78-BB31-6288ABF79221}" srcOrd="0" destOrd="0" parTransId="{5BF9A6BA-ADB9-4321-B8EE-97096F97EA18}" sibTransId="{7C7D1BC0-8499-4863-AC4D-88BFEDFBF54E}"/>
    <dgm:cxn modelId="{9FD2F12D-25BB-4B75-BC07-372A86907088}" type="presOf" srcId="{E1E1279A-647E-438C-B0BE-CA49E5A225BF}" destId="{AD8EC1E4-708F-4463-9F1B-B547440886FC}" srcOrd="1" destOrd="0" presId="urn:microsoft.com/office/officeart/2005/8/layout/lProcess2"/>
    <dgm:cxn modelId="{55E61951-B0DA-4186-A983-19271E6F20FF}" srcId="{943EB006-8A3D-4C52-8C29-E15B5D309FAB}" destId="{7326B904-9B37-492A-A3E1-1C205C5CDFAA}" srcOrd="3" destOrd="0" parTransId="{1775ED98-17F4-47D2-B19B-40ADCF4DD8E5}" sibTransId="{2B20FF29-DD50-40CE-9544-712C570BE883}"/>
    <dgm:cxn modelId="{87ADA444-42E7-4D87-85DC-17460AAC5CBD}" type="presOf" srcId="{1701A692-D6E4-4559-9183-C5DB52C47443}" destId="{25F08F6F-81BB-401D-8C43-928B81835E88}" srcOrd="0" destOrd="0" presId="urn:microsoft.com/office/officeart/2005/8/layout/lProcess2"/>
    <dgm:cxn modelId="{1CF104A7-6765-4F5C-9AC0-09A268D7DDDC}" type="presOf" srcId="{F6FD8739-8479-44F8-8F1B-F5706D9699FD}" destId="{46D0B381-06FA-4A25-ABBD-822C82820CC9}" srcOrd="0" destOrd="0" presId="urn:microsoft.com/office/officeart/2005/8/layout/lProcess2"/>
    <dgm:cxn modelId="{5B7E1456-EBAB-4946-9CEC-C9F315D23587}" srcId="{FAF24C6F-53ED-4F78-BB31-6288ABF79221}" destId="{05A4C857-3031-4882-B052-BB16DBB5BFC9}" srcOrd="1" destOrd="0" parTransId="{4ED75F49-D22D-47C4-916B-1255FB8BEB02}" sibTransId="{68B6F3C9-11B8-42BD-AD0D-3AD8B5F3BF4B}"/>
    <dgm:cxn modelId="{11A52EF7-7CAB-4F31-A6F4-C2704730A3D3}" srcId="{3CD309BC-E00D-44ED-A8C8-04432C4414F9}" destId="{1701A692-D6E4-4559-9183-C5DB52C47443}" srcOrd="0" destOrd="0" parTransId="{9A9F7E34-3502-4AD3-9A8C-FB7DF52A034E}" sibTransId="{525FF8CB-A903-4320-8110-AE2ED6939302}"/>
    <dgm:cxn modelId="{253D8C1A-7FD7-438B-B712-E5DD59D5A637}" srcId="{E1E1279A-647E-438C-B0BE-CA49E5A225BF}" destId="{2C851324-75E0-4D23-9EF1-7C885D2720C2}" srcOrd="1" destOrd="0" parTransId="{4FE57926-CC93-4672-8561-CB2064086613}" sibTransId="{84C40A94-4F40-4A86-83E1-C82ECD7FA029}"/>
    <dgm:cxn modelId="{2DD7653E-91F7-47C3-8D67-4407C38D1E93}" srcId="{3CD309BC-E00D-44ED-A8C8-04432C4414F9}" destId="{3D554BF1-0356-4298-A0A3-9EE99A257324}" srcOrd="1" destOrd="0" parTransId="{C29FD749-93E5-49DB-A027-37B8926208D9}" sibTransId="{B6C6763B-3526-4813-8711-0947B5107917}"/>
    <dgm:cxn modelId="{6F169AEA-8157-4B54-8026-289CF95FBA1F}" srcId="{943EB006-8A3D-4C52-8C29-E15B5D309FAB}" destId="{3C31DEAC-2BC9-4EDB-B2C2-7DFA810C9BBD}" srcOrd="1" destOrd="0" parTransId="{C2A235FA-2B86-4D54-9EB8-944F5E7E1A0D}" sibTransId="{9F78C76B-E74F-4359-BF88-A90B3D9A2B76}"/>
    <dgm:cxn modelId="{5B710830-39A8-45A5-81C6-0CF5F7F73D23}" type="presOf" srcId="{3CD309BC-E00D-44ED-A8C8-04432C4414F9}" destId="{618425BE-AC87-447E-B543-63DAC0C19971}" srcOrd="0" destOrd="0" presId="urn:microsoft.com/office/officeart/2005/8/layout/lProcess2"/>
    <dgm:cxn modelId="{5635AE43-8417-476D-B3CA-B8454A5D1ABA}" type="presParOf" srcId="{5A05C3F9-0079-4572-859D-54BD0C9C3D3C}" destId="{9B7854F6-0678-431C-94C2-68562B027ED1}" srcOrd="0" destOrd="0" presId="urn:microsoft.com/office/officeart/2005/8/layout/lProcess2"/>
    <dgm:cxn modelId="{0E9EB2B6-81DB-4B0C-ACFA-1C89D7B90AAB}" type="presParOf" srcId="{9B7854F6-0678-431C-94C2-68562B027ED1}" destId="{5A3FAE95-3A0A-4853-8ACE-D260C5B91C8B}" srcOrd="0" destOrd="0" presId="urn:microsoft.com/office/officeart/2005/8/layout/lProcess2"/>
    <dgm:cxn modelId="{C816E6D9-2845-471C-A025-4E335BC795A1}" type="presParOf" srcId="{9B7854F6-0678-431C-94C2-68562B027ED1}" destId="{4BDFA5C4-C2C8-490A-99C4-BCCF116E9564}" srcOrd="1" destOrd="0" presId="urn:microsoft.com/office/officeart/2005/8/layout/lProcess2"/>
    <dgm:cxn modelId="{5271C052-3092-4E56-81B2-17E75831D81D}" type="presParOf" srcId="{9B7854F6-0678-431C-94C2-68562B027ED1}" destId="{18FAFD08-027F-47DF-A614-5DD5F4391F7C}" srcOrd="2" destOrd="0" presId="urn:microsoft.com/office/officeart/2005/8/layout/lProcess2"/>
    <dgm:cxn modelId="{0F4E21D4-5D6A-4222-9888-DB01F2B23B37}" type="presParOf" srcId="{18FAFD08-027F-47DF-A614-5DD5F4391F7C}" destId="{6CDD2DA9-6844-48FA-8700-207176DE3EC6}" srcOrd="0" destOrd="0" presId="urn:microsoft.com/office/officeart/2005/8/layout/lProcess2"/>
    <dgm:cxn modelId="{7AD74895-E918-4C5B-9E1A-A6BCCE9E27C3}" type="presParOf" srcId="{6CDD2DA9-6844-48FA-8700-207176DE3EC6}" destId="{6ABCF043-CF7E-4293-9DFF-24AD6D4FCB66}" srcOrd="0" destOrd="0" presId="urn:microsoft.com/office/officeart/2005/8/layout/lProcess2"/>
    <dgm:cxn modelId="{BABC2550-5DA4-4A58-BBB0-DA06FF791B52}" type="presParOf" srcId="{6CDD2DA9-6844-48FA-8700-207176DE3EC6}" destId="{69F47468-42AE-481D-968F-09C28F622B26}" srcOrd="1" destOrd="0" presId="urn:microsoft.com/office/officeart/2005/8/layout/lProcess2"/>
    <dgm:cxn modelId="{591637F1-6B49-41E0-99C3-E270DC328304}" type="presParOf" srcId="{6CDD2DA9-6844-48FA-8700-207176DE3EC6}" destId="{DA660557-1FBC-408B-95F3-23BCD725239B}" srcOrd="2" destOrd="0" presId="urn:microsoft.com/office/officeart/2005/8/layout/lProcess2"/>
    <dgm:cxn modelId="{FD3D3497-F616-4D7D-838B-63788ECC32C7}" type="presParOf" srcId="{6CDD2DA9-6844-48FA-8700-207176DE3EC6}" destId="{BCB75A92-50BA-47E0-806C-87DDAD58D1C8}" srcOrd="3" destOrd="0" presId="urn:microsoft.com/office/officeart/2005/8/layout/lProcess2"/>
    <dgm:cxn modelId="{3713B957-6572-4516-B316-82B8ADCA35DF}" type="presParOf" srcId="{6CDD2DA9-6844-48FA-8700-207176DE3EC6}" destId="{1B9654CC-8357-4CA4-A121-CF9C16B89C9E}" srcOrd="4" destOrd="0" presId="urn:microsoft.com/office/officeart/2005/8/layout/lProcess2"/>
    <dgm:cxn modelId="{5485AA38-2039-43E4-8F53-67E60B086FBE}" type="presParOf" srcId="{6CDD2DA9-6844-48FA-8700-207176DE3EC6}" destId="{0C83CCBF-B6AA-4F66-8A9B-4F1E4C07F855}" srcOrd="5" destOrd="0" presId="urn:microsoft.com/office/officeart/2005/8/layout/lProcess2"/>
    <dgm:cxn modelId="{726C7D04-F1AE-4DBE-AFCC-F0A0010F638C}" type="presParOf" srcId="{6CDD2DA9-6844-48FA-8700-207176DE3EC6}" destId="{ACA35CA5-0CA7-41A9-8DA8-0229A8EF9A0C}" srcOrd="6" destOrd="0" presId="urn:microsoft.com/office/officeart/2005/8/layout/lProcess2"/>
    <dgm:cxn modelId="{F96EA083-54B0-4D75-A73E-D8C4243E8300}" type="presParOf" srcId="{5A05C3F9-0079-4572-859D-54BD0C9C3D3C}" destId="{84D0BDEB-711A-4D54-A35E-5A638298E115}" srcOrd="1" destOrd="0" presId="urn:microsoft.com/office/officeart/2005/8/layout/lProcess2"/>
    <dgm:cxn modelId="{423EF277-41A4-4B84-992B-55FE7747C8D2}" type="presParOf" srcId="{5A05C3F9-0079-4572-859D-54BD0C9C3D3C}" destId="{DB2A7606-E497-4AC6-85AF-2B57E9ED81F8}" srcOrd="2" destOrd="0" presId="urn:microsoft.com/office/officeart/2005/8/layout/lProcess2"/>
    <dgm:cxn modelId="{C28E4924-3A55-4E00-BED2-E2EA9B5519AE}" type="presParOf" srcId="{DB2A7606-E497-4AC6-85AF-2B57E9ED81F8}" destId="{E94D3040-24EB-44D1-8E51-FCE0189DA0CA}" srcOrd="0" destOrd="0" presId="urn:microsoft.com/office/officeart/2005/8/layout/lProcess2"/>
    <dgm:cxn modelId="{5196F47E-4E42-4C00-999F-9D7DD414762F}" type="presParOf" srcId="{DB2A7606-E497-4AC6-85AF-2B57E9ED81F8}" destId="{9B9A6D59-0148-4AFF-9414-814E48ABFEB0}" srcOrd="1" destOrd="0" presId="urn:microsoft.com/office/officeart/2005/8/layout/lProcess2"/>
    <dgm:cxn modelId="{3819D497-BD69-4F04-9E8B-7F2DDA58EEDA}" type="presParOf" srcId="{DB2A7606-E497-4AC6-85AF-2B57E9ED81F8}" destId="{FBDE9009-C43E-40DE-B5C0-CD7E270E0066}" srcOrd="2" destOrd="0" presId="urn:microsoft.com/office/officeart/2005/8/layout/lProcess2"/>
    <dgm:cxn modelId="{4311CA86-CFAE-411E-BF4F-78252447E368}" type="presParOf" srcId="{FBDE9009-C43E-40DE-B5C0-CD7E270E0066}" destId="{E847484D-B3D0-43F0-B456-FC0494EEBFED}" srcOrd="0" destOrd="0" presId="urn:microsoft.com/office/officeart/2005/8/layout/lProcess2"/>
    <dgm:cxn modelId="{4090BA0B-3DE7-43B6-B531-B6F768CF20B4}" type="presParOf" srcId="{E847484D-B3D0-43F0-B456-FC0494EEBFED}" destId="{054BF6E4-302E-40D8-A28F-FCFC5A1CB825}" srcOrd="0" destOrd="0" presId="urn:microsoft.com/office/officeart/2005/8/layout/lProcess2"/>
    <dgm:cxn modelId="{058A54B7-A171-4827-91A7-43FC29372481}" type="presParOf" srcId="{E847484D-B3D0-43F0-B456-FC0494EEBFED}" destId="{7693DDED-B052-425D-93ED-6B8F278A1D60}" srcOrd="1" destOrd="0" presId="urn:microsoft.com/office/officeart/2005/8/layout/lProcess2"/>
    <dgm:cxn modelId="{8557510A-03FA-4B87-8797-E9ECCB343DF1}" type="presParOf" srcId="{E847484D-B3D0-43F0-B456-FC0494EEBFED}" destId="{60FEAA70-10E9-43FB-BC4C-BC302032E5EF}" srcOrd="2" destOrd="0" presId="urn:microsoft.com/office/officeart/2005/8/layout/lProcess2"/>
    <dgm:cxn modelId="{E10F8C8E-7D1E-4B92-86F8-2BE1B3929C86}" type="presParOf" srcId="{E847484D-B3D0-43F0-B456-FC0494EEBFED}" destId="{C69ED7D2-6CB1-414A-98EA-0DB941F2691F}" srcOrd="3" destOrd="0" presId="urn:microsoft.com/office/officeart/2005/8/layout/lProcess2"/>
    <dgm:cxn modelId="{7068D319-B968-49EA-8764-84FA7B2771B0}" type="presParOf" srcId="{E847484D-B3D0-43F0-B456-FC0494EEBFED}" destId="{FD1FC877-57F6-480D-97A2-A5EACF81FC89}" srcOrd="4" destOrd="0" presId="urn:microsoft.com/office/officeart/2005/8/layout/lProcess2"/>
    <dgm:cxn modelId="{9A445181-6808-44D5-B6DE-14BADE5DE1F7}" type="presParOf" srcId="{E847484D-B3D0-43F0-B456-FC0494EEBFED}" destId="{5A407845-86D2-471D-AB28-82AA22E4110E}" srcOrd="5" destOrd="0" presId="urn:microsoft.com/office/officeart/2005/8/layout/lProcess2"/>
    <dgm:cxn modelId="{97DCC64C-75FD-424A-9A20-A976D41B915C}" type="presParOf" srcId="{E847484D-B3D0-43F0-B456-FC0494EEBFED}" destId="{76A196BF-93BC-4DB1-AD9A-73D0014E772C}" srcOrd="6" destOrd="0" presId="urn:microsoft.com/office/officeart/2005/8/layout/lProcess2"/>
    <dgm:cxn modelId="{DD1A8755-49CA-45ED-BF37-EE9C390F77F0}" type="presParOf" srcId="{5A05C3F9-0079-4572-859D-54BD0C9C3D3C}" destId="{2DA21549-D73D-4D75-B49F-A8213D954BD7}" srcOrd="3" destOrd="0" presId="urn:microsoft.com/office/officeart/2005/8/layout/lProcess2"/>
    <dgm:cxn modelId="{7ABD1E2C-6D6C-4DB6-9509-95E76FACFBD5}" type="presParOf" srcId="{5A05C3F9-0079-4572-859D-54BD0C9C3D3C}" destId="{20A61E0D-2A63-4881-B4BB-D18EF287BA22}" srcOrd="4" destOrd="0" presId="urn:microsoft.com/office/officeart/2005/8/layout/lProcess2"/>
    <dgm:cxn modelId="{131CCD2E-6771-48A3-85D5-045CC9BA4322}" type="presParOf" srcId="{20A61E0D-2A63-4881-B4BB-D18EF287BA22}" destId="{618425BE-AC87-447E-B543-63DAC0C19971}" srcOrd="0" destOrd="0" presId="urn:microsoft.com/office/officeart/2005/8/layout/lProcess2"/>
    <dgm:cxn modelId="{779FFDCE-F3D4-4F1B-BAD9-738E074DFA7C}" type="presParOf" srcId="{20A61E0D-2A63-4881-B4BB-D18EF287BA22}" destId="{2B8E7FD0-99A1-459E-A682-03AC6EEC549F}" srcOrd="1" destOrd="0" presId="urn:microsoft.com/office/officeart/2005/8/layout/lProcess2"/>
    <dgm:cxn modelId="{2B0B2E61-66AB-4715-A97C-458499B0A2A4}" type="presParOf" srcId="{20A61E0D-2A63-4881-B4BB-D18EF287BA22}" destId="{90502575-7C37-4559-8BD5-D036D71575C5}" srcOrd="2" destOrd="0" presId="urn:microsoft.com/office/officeart/2005/8/layout/lProcess2"/>
    <dgm:cxn modelId="{B00C96F1-8D9B-4F4B-BF6A-875E46F9CA4F}" type="presParOf" srcId="{90502575-7C37-4559-8BD5-D036D71575C5}" destId="{4989CC37-87FF-4BDB-BE02-B0A58504ACC6}" srcOrd="0" destOrd="0" presId="urn:microsoft.com/office/officeart/2005/8/layout/lProcess2"/>
    <dgm:cxn modelId="{00BC1843-9C6D-43D7-8319-C5CCFB33C621}" type="presParOf" srcId="{4989CC37-87FF-4BDB-BE02-B0A58504ACC6}" destId="{25F08F6F-81BB-401D-8C43-928B81835E88}" srcOrd="0" destOrd="0" presId="urn:microsoft.com/office/officeart/2005/8/layout/lProcess2"/>
    <dgm:cxn modelId="{2AEC8D67-EC43-4724-BCC2-883E8C356E48}" type="presParOf" srcId="{4989CC37-87FF-4BDB-BE02-B0A58504ACC6}" destId="{990B9169-F0F4-4C05-AEE2-D6733F2EC2CD}" srcOrd="1" destOrd="0" presId="urn:microsoft.com/office/officeart/2005/8/layout/lProcess2"/>
    <dgm:cxn modelId="{0BEFFB4A-1703-48D2-80C3-66E73DC1D0F7}" type="presParOf" srcId="{4989CC37-87FF-4BDB-BE02-B0A58504ACC6}" destId="{2482C869-64B6-449F-9108-CA881D338ACA}" srcOrd="2" destOrd="0" presId="urn:microsoft.com/office/officeart/2005/8/layout/lProcess2"/>
    <dgm:cxn modelId="{EB6FFAA3-C735-4EEE-9B40-8BE72EA9878D}" type="presParOf" srcId="{4989CC37-87FF-4BDB-BE02-B0A58504ACC6}" destId="{FC80C95D-5BA3-461A-9589-9C55252DAFEF}" srcOrd="3" destOrd="0" presId="urn:microsoft.com/office/officeart/2005/8/layout/lProcess2"/>
    <dgm:cxn modelId="{65B51B1C-5030-49F5-9487-E617DCDECA9F}" type="presParOf" srcId="{4989CC37-87FF-4BDB-BE02-B0A58504ACC6}" destId="{7DE9B691-8596-451D-979E-52F75BB4CAF0}" srcOrd="4" destOrd="0" presId="urn:microsoft.com/office/officeart/2005/8/layout/lProcess2"/>
    <dgm:cxn modelId="{0AB92281-DC25-4EB7-83A2-6950E5C52E3A}" type="presParOf" srcId="{4989CC37-87FF-4BDB-BE02-B0A58504ACC6}" destId="{9B8F8EF9-0E4D-45FB-A9AA-415E904D8A22}" srcOrd="5" destOrd="0" presId="urn:microsoft.com/office/officeart/2005/8/layout/lProcess2"/>
    <dgm:cxn modelId="{A8D8879A-B11D-4B22-A1DA-487AFAAC0025}" type="presParOf" srcId="{4989CC37-87FF-4BDB-BE02-B0A58504ACC6}" destId="{AD957625-CA6B-45B8-B40F-88FA3868392B}" srcOrd="6" destOrd="0" presId="urn:microsoft.com/office/officeart/2005/8/layout/lProcess2"/>
    <dgm:cxn modelId="{CACFE5B6-658D-4EF2-B96C-8EF1E1739902}" type="presParOf" srcId="{5A05C3F9-0079-4572-859D-54BD0C9C3D3C}" destId="{6974130E-0251-4CB2-A489-6675A6954455}" srcOrd="5" destOrd="0" presId="urn:microsoft.com/office/officeart/2005/8/layout/lProcess2"/>
    <dgm:cxn modelId="{7A8F908C-A39A-4334-B1A3-2BBA5459AF15}" type="presParOf" srcId="{5A05C3F9-0079-4572-859D-54BD0C9C3D3C}" destId="{EB1CAA3E-A9B2-4A36-A261-DD62DE7BFBFC}" srcOrd="6" destOrd="0" presId="urn:microsoft.com/office/officeart/2005/8/layout/lProcess2"/>
    <dgm:cxn modelId="{70C20926-38D5-48FF-97AF-20EBD3997034}" type="presParOf" srcId="{EB1CAA3E-A9B2-4A36-A261-DD62DE7BFBFC}" destId="{8DDD70F2-6C2F-4986-9466-BAF09F04614F}" srcOrd="0" destOrd="0" presId="urn:microsoft.com/office/officeart/2005/8/layout/lProcess2"/>
    <dgm:cxn modelId="{0A832126-DFE8-4C92-B6DE-956050B820C6}" type="presParOf" srcId="{EB1CAA3E-A9B2-4A36-A261-DD62DE7BFBFC}" destId="{FE6FEEA3-4FE3-4B19-A337-1E712F11D468}" srcOrd="1" destOrd="0" presId="urn:microsoft.com/office/officeart/2005/8/layout/lProcess2"/>
    <dgm:cxn modelId="{C24701FC-F7B1-4424-A73A-36768777A8D2}" type="presParOf" srcId="{EB1CAA3E-A9B2-4A36-A261-DD62DE7BFBFC}" destId="{5919F39D-5166-4A32-B677-D87882EED7D5}" srcOrd="2" destOrd="0" presId="urn:microsoft.com/office/officeart/2005/8/layout/lProcess2"/>
    <dgm:cxn modelId="{D000A807-4A90-45D9-8D8F-6518EBEAB046}" type="presParOf" srcId="{5919F39D-5166-4A32-B677-D87882EED7D5}" destId="{1FD75803-33C4-497B-B853-97758AC0253E}" srcOrd="0" destOrd="0" presId="urn:microsoft.com/office/officeart/2005/8/layout/lProcess2"/>
    <dgm:cxn modelId="{D1479F42-96CE-43D8-B854-4C8DE028F5B2}" type="presParOf" srcId="{1FD75803-33C4-497B-B853-97758AC0253E}" destId="{D5CCBF6F-E557-42AC-8A63-D3A654713C93}" srcOrd="0" destOrd="0" presId="urn:microsoft.com/office/officeart/2005/8/layout/lProcess2"/>
    <dgm:cxn modelId="{ADC9B563-8EFD-4D5E-8F8C-E0F45C47AA79}" type="presParOf" srcId="{1FD75803-33C4-497B-B853-97758AC0253E}" destId="{A6D86F6C-9DF1-4FB9-A156-2BDC187A3CD9}" srcOrd="1" destOrd="0" presId="urn:microsoft.com/office/officeart/2005/8/layout/lProcess2"/>
    <dgm:cxn modelId="{A2F17D35-8435-4A8C-927C-B7CF4134C376}" type="presParOf" srcId="{1FD75803-33C4-497B-B853-97758AC0253E}" destId="{869D2F49-D597-4CD1-86A1-515E11F825CB}" srcOrd="2" destOrd="0" presId="urn:microsoft.com/office/officeart/2005/8/layout/lProcess2"/>
    <dgm:cxn modelId="{C7D4C82B-32FD-4CC8-A388-E0DBEA18A7B3}" type="presParOf" srcId="{1FD75803-33C4-497B-B853-97758AC0253E}" destId="{9750DA3F-21F2-43C0-BCBD-70FF54C156E4}" srcOrd="3" destOrd="0" presId="urn:microsoft.com/office/officeart/2005/8/layout/lProcess2"/>
    <dgm:cxn modelId="{17095DAB-0A69-420B-B1A2-17253D3D8545}" type="presParOf" srcId="{1FD75803-33C4-497B-B853-97758AC0253E}" destId="{6331EE39-A242-4BE9-8E9E-81AB3BCAC445}" srcOrd="4" destOrd="0" presId="urn:microsoft.com/office/officeart/2005/8/layout/lProcess2"/>
    <dgm:cxn modelId="{7263C2B4-4D91-4213-A6B5-F667FB4A5F5B}" type="presParOf" srcId="{1FD75803-33C4-497B-B853-97758AC0253E}" destId="{1CB078F6-D28B-4E0D-93A7-76D59988DA44}" srcOrd="5" destOrd="0" presId="urn:microsoft.com/office/officeart/2005/8/layout/lProcess2"/>
    <dgm:cxn modelId="{939DEEEB-6F73-4390-B237-75A40DBD99B7}" type="presParOf" srcId="{1FD75803-33C4-497B-B853-97758AC0253E}" destId="{44532CC5-B2F8-49C0-8091-D198B144C54B}" srcOrd="6" destOrd="0" presId="urn:microsoft.com/office/officeart/2005/8/layout/lProcess2"/>
    <dgm:cxn modelId="{8EDE1F2A-DFBF-406F-AC47-0BFCE76C04D7}" type="presParOf" srcId="{5A05C3F9-0079-4572-859D-54BD0C9C3D3C}" destId="{D4D30327-5939-446D-BC66-2D68FA06691C}" srcOrd="7" destOrd="0" presId="urn:microsoft.com/office/officeart/2005/8/layout/lProcess2"/>
    <dgm:cxn modelId="{432A27ED-574D-4281-980B-7A17A453F374}" type="presParOf" srcId="{5A05C3F9-0079-4572-859D-54BD0C9C3D3C}" destId="{66E0315B-BB29-482F-9EC1-15F74636DDB9}" srcOrd="8" destOrd="0" presId="urn:microsoft.com/office/officeart/2005/8/layout/lProcess2"/>
    <dgm:cxn modelId="{736BBA95-BABC-4714-969E-9068C9A192B3}" type="presParOf" srcId="{66E0315B-BB29-482F-9EC1-15F74636DDB9}" destId="{1CF4E905-FF59-4E9A-8C4D-0D98079AD277}" srcOrd="0" destOrd="0" presId="urn:microsoft.com/office/officeart/2005/8/layout/lProcess2"/>
    <dgm:cxn modelId="{A497B727-AA1B-475B-B515-8F4CBDFC86D5}" type="presParOf" srcId="{66E0315B-BB29-482F-9EC1-15F74636DDB9}" destId="{AD8EC1E4-708F-4463-9F1B-B547440886FC}" srcOrd="1" destOrd="0" presId="urn:microsoft.com/office/officeart/2005/8/layout/lProcess2"/>
    <dgm:cxn modelId="{9EE93306-025B-45DC-B555-17E69FDD1976}" type="presParOf" srcId="{66E0315B-BB29-482F-9EC1-15F74636DDB9}" destId="{4594C421-E436-4DE4-91B7-5BCD7945DE1B}" srcOrd="2" destOrd="0" presId="urn:microsoft.com/office/officeart/2005/8/layout/lProcess2"/>
    <dgm:cxn modelId="{0FBE0C6C-F1D1-4A15-AA71-3AE3C040E742}" type="presParOf" srcId="{4594C421-E436-4DE4-91B7-5BCD7945DE1B}" destId="{ACABCEF5-CEA1-4323-A54B-205DE7AA2EB0}" srcOrd="0" destOrd="0" presId="urn:microsoft.com/office/officeart/2005/8/layout/lProcess2"/>
    <dgm:cxn modelId="{73243BCD-F516-41C5-BD15-2C34153098B9}" type="presParOf" srcId="{ACABCEF5-CEA1-4323-A54B-205DE7AA2EB0}" destId="{D8ABBDB3-DF8D-415F-B9A9-4F1B7423B7F5}" srcOrd="0" destOrd="0" presId="urn:microsoft.com/office/officeart/2005/8/layout/lProcess2"/>
    <dgm:cxn modelId="{0AE77C01-8AD9-4AE0-BA01-B45104DF937E}" type="presParOf" srcId="{ACABCEF5-CEA1-4323-A54B-205DE7AA2EB0}" destId="{533A5724-1B22-4853-8945-CA740C886BD0}" srcOrd="1" destOrd="0" presId="urn:microsoft.com/office/officeart/2005/8/layout/lProcess2"/>
    <dgm:cxn modelId="{3094EB78-D43E-46DC-B993-4E43C6F6017C}" type="presParOf" srcId="{ACABCEF5-CEA1-4323-A54B-205DE7AA2EB0}" destId="{5537DCC8-7422-461E-B287-B67A9F851C93}" srcOrd="2" destOrd="0" presId="urn:microsoft.com/office/officeart/2005/8/layout/lProcess2"/>
    <dgm:cxn modelId="{195FB4BE-7BDC-471A-AC36-AC21180EDE94}" type="presParOf" srcId="{ACABCEF5-CEA1-4323-A54B-205DE7AA2EB0}" destId="{453BF85A-E003-4C52-8FA6-4CB9DA0C530F}" srcOrd="3" destOrd="0" presId="urn:microsoft.com/office/officeart/2005/8/layout/lProcess2"/>
    <dgm:cxn modelId="{FAE10366-7275-4A02-BA7B-1A1E2ECD0683}" type="presParOf" srcId="{ACABCEF5-CEA1-4323-A54B-205DE7AA2EB0}" destId="{06CAFEC0-2859-436E-9E88-8D2FBAA0CF80}" srcOrd="4" destOrd="0" presId="urn:microsoft.com/office/officeart/2005/8/layout/lProcess2"/>
    <dgm:cxn modelId="{1ED2BC21-6510-4F79-92D9-F4284C0D0735}" type="presParOf" srcId="{ACABCEF5-CEA1-4323-A54B-205DE7AA2EB0}" destId="{F81CBDE2-07FD-4DBB-92AD-61CED08C0ED4}" srcOrd="5" destOrd="0" presId="urn:microsoft.com/office/officeart/2005/8/layout/lProcess2"/>
    <dgm:cxn modelId="{A354DA42-7D19-4971-B581-018EE32CEAA0}" type="presParOf" srcId="{ACABCEF5-CEA1-4323-A54B-205DE7AA2EB0}" destId="{46D0B381-06FA-4A25-ABBD-822C82820CC9}" srcOrd="6" destOrd="0" presId="urn:microsoft.com/office/officeart/2005/8/layout/lProcess2"/>
    <dgm:cxn modelId="{E49F6BAE-6B97-45C0-BEB9-25BAA8282E69}" type="presParOf" srcId="{5A05C3F9-0079-4572-859D-54BD0C9C3D3C}" destId="{EF0FF54A-2D85-48FA-87D5-21571CCA12E8}" srcOrd="9" destOrd="0" presId="urn:microsoft.com/office/officeart/2005/8/layout/lProcess2"/>
    <dgm:cxn modelId="{0966ED02-14A0-4FE0-B5C3-F6A40246A3C4}" type="presParOf" srcId="{5A05C3F9-0079-4572-859D-54BD0C9C3D3C}" destId="{E3A1ADE2-4CBF-481D-91F6-CA54D0A9165E}" srcOrd="10" destOrd="0" presId="urn:microsoft.com/office/officeart/2005/8/layout/lProcess2"/>
    <dgm:cxn modelId="{457C535E-2CB7-4D65-802F-98400D14347F}" type="presParOf" srcId="{E3A1ADE2-4CBF-481D-91F6-CA54D0A9165E}" destId="{52C0731A-2298-42F3-9490-EDF4A7402192}" srcOrd="0" destOrd="0" presId="urn:microsoft.com/office/officeart/2005/8/layout/lProcess2"/>
    <dgm:cxn modelId="{56CC738E-CFBD-4003-99F8-524C71E31905}" type="presParOf" srcId="{E3A1ADE2-4CBF-481D-91F6-CA54D0A9165E}" destId="{ED3CED73-0E9C-48CD-9B8B-F61FAFDA0532}" srcOrd="1" destOrd="0" presId="urn:microsoft.com/office/officeart/2005/8/layout/lProcess2"/>
    <dgm:cxn modelId="{B12A66F4-3905-468C-A30D-10700E95207F}" type="presParOf" srcId="{E3A1ADE2-4CBF-481D-91F6-CA54D0A9165E}" destId="{FF0CC36A-E340-4EBB-A3CA-2CD03CFA6427}" srcOrd="2" destOrd="0" presId="urn:microsoft.com/office/officeart/2005/8/layout/lProcess2"/>
    <dgm:cxn modelId="{053EAEC4-ECBC-4770-92D1-718A01DEC4C8}" type="presParOf" srcId="{FF0CC36A-E340-4EBB-A3CA-2CD03CFA6427}" destId="{65142C21-F25A-4A2E-AE47-D2B001423EB0}" srcOrd="0" destOrd="0" presId="urn:microsoft.com/office/officeart/2005/8/layout/lProcess2"/>
    <dgm:cxn modelId="{EC294398-312A-47D5-A807-F4B87663E06E}" type="presParOf" srcId="{65142C21-F25A-4A2E-AE47-D2B001423EB0}" destId="{506F18E5-916F-4CAC-945D-54C4B838C783}" srcOrd="0" destOrd="0" presId="urn:microsoft.com/office/officeart/2005/8/layout/lProcess2"/>
    <dgm:cxn modelId="{CB0667FC-4F9C-4CCF-89DA-A0FC7CA09423}" type="presParOf" srcId="{65142C21-F25A-4A2E-AE47-D2B001423EB0}" destId="{671B61C0-E707-4495-BBAB-EED8C3185840}" srcOrd="1" destOrd="0" presId="urn:microsoft.com/office/officeart/2005/8/layout/lProcess2"/>
    <dgm:cxn modelId="{C90DB583-DD7A-4EDF-8A02-22AB1BFF2299}" type="presParOf" srcId="{65142C21-F25A-4A2E-AE47-D2B001423EB0}" destId="{0746FDBF-4D98-4BD2-B600-70AB168F4404}" srcOrd="2" destOrd="0" presId="urn:microsoft.com/office/officeart/2005/8/layout/lProcess2"/>
    <dgm:cxn modelId="{9D5E91E5-7096-4912-8375-992C1B632DFD}" type="presParOf" srcId="{65142C21-F25A-4A2E-AE47-D2B001423EB0}" destId="{9F75EC8C-EF3D-4A0D-AD84-F84A820217FB}" srcOrd="3" destOrd="0" presId="urn:microsoft.com/office/officeart/2005/8/layout/lProcess2"/>
    <dgm:cxn modelId="{7A99CBF6-B74F-418B-977B-A29465960D16}" type="presParOf" srcId="{65142C21-F25A-4A2E-AE47-D2B001423EB0}" destId="{27583AD4-8FA0-4C19-94E4-BFECB9E84B24}" srcOrd="4" destOrd="0" presId="urn:microsoft.com/office/officeart/2005/8/layout/lProcess2"/>
    <dgm:cxn modelId="{FC2FE2F9-64D5-4ED8-AFB2-15F13CB24F13}" type="presParOf" srcId="{65142C21-F25A-4A2E-AE47-D2B001423EB0}" destId="{09DE69D7-7A00-4257-B755-D28ABC224575}" srcOrd="5" destOrd="0" presId="urn:microsoft.com/office/officeart/2005/8/layout/lProcess2"/>
    <dgm:cxn modelId="{1BADCB71-A53E-430C-AD9A-6D925FE3776E}" type="presParOf" srcId="{65142C21-F25A-4A2E-AE47-D2B001423EB0}" destId="{78083437-814E-4CDD-B8A7-E9A887E6381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344DDC-906E-4760-AD1B-FE8A216EBA48}">
      <dsp:nvSpPr>
        <dsp:cNvPr id="0" name=""/>
        <dsp:cNvSpPr/>
      </dsp:nvSpPr>
      <dsp:spPr>
        <a:xfrm>
          <a:off x="711249" y="2343"/>
          <a:ext cx="1944885" cy="9724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Fattibilità tecnica dell’impianto FV</a:t>
          </a:r>
          <a:endParaRPr lang="it-IT" sz="1900" kern="1200" dirty="0"/>
        </a:p>
      </dsp:txBody>
      <dsp:txXfrm>
        <a:off x="711249" y="2343"/>
        <a:ext cx="1944885" cy="972442"/>
      </dsp:txXfrm>
    </dsp:sp>
    <dsp:sp modelId="{45E1504C-5511-4D61-906E-F26A27AD9F8C}">
      <dsp:nvSpPr>
        <dsp:cNvPr id="0" name=""/>
        <dsp:cNvSpPr/>
      </dsp:nvSpPr>
      <dsp:spPr>
        <a:xfrm>
          <a:off x="905738" y="974786"/>
          <a:ext cx="194488" cy="729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32"/>
              </a:lnTo>
              <a:lnTo>
                <a:pt x="194488" y="7293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4D6B4-4060-43CA-863F-DC235FECED5D}">
      <dsp:nvSpPr>
        <dsp:cNvPr id="0" name=""/>
        <dsp:cNvSpPr/>
      </dsp:nvSpPr>
      <dsp:spPr>
        <a:xfrm>
          <a:off x="1100226" y="1217897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Valutazione di due alternative di progettazione</a:t>
          </a:r>
          <a:endParaRPr lang="it-IT" sz="1600" kern="1200" dirty="0"/>
        </a:p>
      </dsp:txBody>
      <dsp:txXfrm>
        <a:off x="1100226" y="1217897"/>
        <a:ext cx="1555908" cy="972442"/>
      </dsp:txXfrm>
    </dsp:sp>
    <dsp:sp modelId="{F79F8BEF-E12B-4648-88FB-0A30A26555DA}">
      <dsp:nvSpPr>
        <dsp:cNvPr id="0" name=""/>
        <dsp:cNvSpPr/>
      </dsp:nvSpPr>
      <dsp:spPr>
        <a:xfrm>
          <a:off x="3142357" y="2343"/>
          <a:ext cx="1944885" cy="972442"/>
        </a:xfrm>
        <a:prstGeom prst="roundRect">
          <a:avLst>
            <a:gd name="adj" fmla="val 1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Analisi Ambientale dell’impianto FV</a:t>
          </a:r>
          <a:endParaRPr lang="it-IT" sz="1900" kern="1200" dirty="0"/>
        </a:p>
      </dsp:txBody>
      <dsp:txXfrm>
        <a:off x="3142357" y="2343"/>
        <a:ext cx="1944885" cy="972442"/>
      </dsp:txXfrm>
    </dsp:sp>
    <dsp:sp modelId="{129A001D-8213-4489-A0BF-927DA59C381D}">
      <dsp:nvSpPr>
        <dsp:cNvPr id="0" name=""/>
        <dsp:cNvSpPr/>
      </dsp:nvSpPr>
      <dsp:spPr>
        <a:xfrm>
          <a:off x="3336845" y="974786"/>
          <a:ext cx="194488" cy="729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32"/>
              </a:lnTo>
              <a:lnTo>
                <a:pt x="194488" y="7293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2D673-389D-4B3B-AB01-99D9F2517FEC}">
      <dsp:nvSpPr>
        <dsp:cNvPr id="0" name=""/>
        <dsp:cNvSpPr/>
      </dsp:nvSpPr>
      <dsp:spPr>
        <a:xfrm>
          <a:off x="3531334" y="1217897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708697"/>
              <a:satOff val="4992"/>
              <a:lumOff val="-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LCA cradle to gate</a:t>
          </a:r>
          <a:endParaRPr lang="it-IT" sz="1600" kern="1200" dirty="0"/>
        </a:p>
      </dsp:txBody>
      <dsp:txXfrm>
        <a:off x="3531334" y="1217897"/>
        <a:ext cx="1555908" cy="972442"/>
      </dsp:txXfrm>
    </dsp:sp>
    <dsp:sp modelId="{EC6AA8E8-DEF1-4C53-85B3-F1B539400C6A}">
      <dsp:nvSpPr>
        <dsp:cNvPr id="0" name=""/>
        <dsp:cNvSpPr/>
      </dsp:nvSpPr>
      <dsp:spPr>
        <a:xfrm>
          <a:off x="3336845" y="974786"/>
          <a:ext cx="194488" cy="1944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885"/>
              </a:lnTo>
              <a:lnTo>
                <a:pt x="194488" y="19448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FA0FE-90C1-4432-8B7B-BC91F6C2B57A}">
      <dsp:nvSpPr>
        <dsp:cNvPr id="0" name=""/>
        <dsp:cNvSpPr/>
      </dsp:nvSpPr>
      <dsp:spPr>
        <a:xfrm>
          <a:off x="3531334" y="2433451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3417395"/>
              <a:satOff val="9985"/>
              <a:lumOff val="-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LCA cradle to cradle</a:t>
          </a:r>
          <a:endParaRPr lang="it-IT" sz="1600" kern="1200" dirty="0"/>
        </a:p>
      </dsp:txBody>
      <dsp:txXfrm>
        <a:off x="3531334" y="2433451"/>
        <a:ext cx="1555908" cy="972442"/>
      </dsp:txXfrm>
    </dsp:sp>
    <dsp:sp modelId="{DD505F18-1EF3-49C8-ACF0-ADB9A50F9149}">
      <dsp:nvSpPr>
        <dsp:cNvPr id="0" name=""/>
        <dsp:cNvSpPr/>
      </dsp:nvSpPr>
      <dsp:spPr>
        <a:xfrm>
          <a:off x="3336845" y="974786"/>
          <a:ext cx="194488" cy="316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0439"/>
              </a:lnTo>
              <a:lnTo>
                <a:pt x="194488" y="316043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C4CFF-4EE2-45C4-9850-DAD1DFBF69C9}">
      <dsp:nvSpPr>
        <dsp:cNvPr id="0" name=""/>
        <dsp:cNvSpPr/>
      </dsp:nvSpPr>
      <dsp:spPr>
        <a:xfrm>
          <a:off x="3531334" y="3649005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5126093"/>
              <a:satOff val="14977"/>
              <a:lumOff val="-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Confronto tra energie e tecnologie FV</a:t>
          </a:r>
          <a:endParaRPr lang="it-IT" sz="1600" kern="1200" dirty="0"/>
        </a:p>
      </dsp:txBody>
      <dsp:txXfrm>
        <a:off x="3531334" y="3649005"/>
        <a:ext cx="1555908" cy="972442"/>
      </dsp:txXfrm>
    </dsp:sp>
    <dsp:sp modelId="{D724B92D-C86E-4398-AD12-FC40B01FEA88}">
      <dsp:nvSpPr>
        <dsp:cNvPr id="0" name=""/>
        <dsp:cNvSpPr/>
      </dsp:nvSpPr>
      <dsp:spPr>
        <a:xfrm>
          <a:off x="5573464" y="2343"/>
          <a:ext cx="1944885" cy="972442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Valutazioni economiche dell’impianto FV</a:t>
          </a:r>
          <a:endParaRPr lang="it-IT" sz="1900" kern="1200" dirty="0"/>
        </a:p>
      </dsp:txBody>
      <dsp:txXfrm>
        <a:off x="5573464" y="2343"/>
        <a:ext cx="1944885" cy="972442"/>
      </dsp:txXfrm>
    </dsp:sp>
    <dsp:sp modelId="{27B0903E-CF2A-4FF9-8F56-B684960F935F}">
      <dsp:nvSpPr>
        <dsp:cNvPr id="0" name=""/>
        <dsp:cNvSpPr/>
      </dsp:nvSpPr>
      <dsp:spPr>
        <a:xfrm>
          <a:off x="5767953" y="974786"/>
          <a:ext cx="194488" cy="729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332"/>
              </a:lnTo>
              <a:lnTo>
                <a:pt x="194488" y="7293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B4710-D16F-4306-ADC4-C44DA40B2503}">
      <dsp:nvSpPr>
        <dsp:cNvPr id="0" name=""/>
        <dsp:cNvSpPr/>
      </dsp:nvSpPr>
      <dsp:spPr>
        <a:xfrm>
          <a:off x="5962441" y="1217897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834790"/>
              <a:satOff val="19970"/>
              <a:lumOff val="-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VAN e </a:t>
          </a:r>
          <a:r>
            <a:rPr lang="it-IT" sz="1600" kern="1200" dirty="0" err="1" smtClean="0"/>
            <a:t>PBT</a:t>
          </a:r>
          <a:endParaRPr lang="it-IT" sz="1600" kern="1200" dirty="0"/>
        </a:p>
      </dsp:txBody>
      <dsp:txXfrm>
        <a:off x="5962441" y="1217897"/>
        <a:ext cx="1555908" cy="972442"/>
      </dsp:txXfrm>
    </dsp:sp>
    <dsp:sp modelId="{ACCB40AC-DFA9-4257-A359-02F194E36133}">
      <dsp:nvSpPr>
        <dsp:cNvPr id="0" name=""/>
        <dsp:cNvSpPr/>
      </dsp:nvSpPr>
      <dsp:spPr>
        <a:xfrm>
          <a:off x="5767953" y="974786"/>
          <a:ext cx="194488" cy="1944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885"/>
              </a:lnTo>
              <a:lnTo>
                <a:pt x="194488" y="19448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2C2AD-A568-40D4-AC65-E3E49D84570D}">
      <dsp:nvSpPr>
        <dsp:cNvPr id="0" name=""/>
        <dsp:cNvSpPr/>
      </dsp:nvSpPr>
      <dsp:spPr>
        <a:xfrm>
          <a:off x="5962441" y="2433451"/>
          <a:ext cx="1555908" cy="972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Calcolo incentivi</a:t>
          </a:r>
          <a:endParaRPr lang="it-IT" sz="1600" kern="1200" dirty="0"/>
        </a:p>
      </dsp:txBody>
      <dsp:txXfrm>
        <a:off x="5962441" y="2433451"/>
        <a:ext cx="1555908" cy="9724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BE882-AB98-4F26-AAF7-1713D19ECCE7}">
      <dsp:nvSpPr>
        <dsp:cNvPr id="0" name=""/>
        <dsp:cNvSpPr/>
      </dsp:nvSpPr>
      <dsp:spPr>
        <a:xfrm>
          <a:off x="7173929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Silicio</a:t>
          </a:r>
          <a:endParaRPr lang="it-IT" sz="1800" kern="1200" dirty="0"/>
        </a:p>
      </dsp:txBody>
      <dsp:txXfrm>
        <a:off x="7173929" y="0"/>
        <a:ext cx="1150941" cy="1316831"/>
      </dsp:txXfrm>
    </dsp:sp>
    <dsp:sp modelId="{F5347484-1B9E-46C2-818A-BE2F2DDF78F5}">
      <dsp:nvSpPr>
        <dsp:cNvPr id="0" name=""/>
        <dsp:cNvSpPr/>
      </dsp:nvSpPr>
      <dsp:spPr>
        <a:xfrm>
          <a:off x="5831164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Wafer</a:t>
          </a:r>
          <a:endParaRPr lang="it-IT" sz="1600" kern="1200" dirty="0"/>
        </a:p>
      </dsp:txBody>
      <dsp:txXfrm>
        <a:off x="5831164" y="0"/>
        <a:ext cx="1150941" cy="1316831"/>
      </dsp:txXfrm>
    </dsp:sp>
    <dsp:sp modelId="{7DC35B1D-B6DA-4D0C-BD52-C091F2A354B3}">
      <dsp:nvSpPr>
        <dsp:cNvPr id="0" name=""/>
        <dsp:cNvSpPr/>
      </dsp:nvSpPr>
      <dsp:spPr>
        <a:xfrm>
          <a:off x="4488399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Cella FV</a:t>
          </a:r>
          <a:endParaRPr lang="it-IT" sz="1600" kern="1200" dirty="0"/>
        </a:p>
      </dsp:txBody>
      <dsp:txXfrm>
        <a:off x="4488399" y="0"/>
        <a:ext cx="1150941" cy="1316831"/>
      </dsp:txXfrm>
    </dsp:sp>
    <dsp:sp modelId="{DAF761C7-DC01-4314-9B03-915D88819FFE}">
      <dsp:nvSpPr>
        <dsp:cNvPr id="0" name=""/>
        <dsp:cNvSpPr/>
      </dsp:nvSpPr>
      <dsp:spPr>
        <a:xfrm>
          <a:off x="3145634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600" kern="1200" dirty="0"/>
        </a:p>
      </dsp:txBody>
      <dsp:txXfrm>
        <a:off x="3145634" y="0"/>
        <a:ext cx="1150941" cy="1316831"/>
      </dsp:txXfrm>
    </dsp:sp>
    <dsp:sp modelId="{F826985B-BAD0-4F6E-8834-F52382A00CFC}">
      <dsp:nvSpPr>
        <dsp:cNvPr id="0" name=""/>
        <dsp:cNvSpPr/>
      </dsp:nvSpPr>
      <dsp:spPr>
        <a:xfrm>
          <a:off x="1802870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Impianto FV</a:t>
          </a:r>
          <a:endParaRPr lang="it-IT" sz="1600" kern="1200" dirty="0"/>
        </a:p>
      </dsp:txBody>
      <dsp:txXfrm>
        <a:off x="1802870" y="0"/>
        <a:ext cx="1150941" cy="1316831"/>
      </dsp:txXfrm>
    </dsp:sp>
    <dsp:sp modelId="{3BD5F413-4759-4333-AF77-003676779A72}">
      <dsp:nvSpPr>
        <dsp:cNvPr id="0" name=""/>
        <dsp:cNvSpPr/>
      </dsp:nvSpPr>
      <dsp:spPr>
        <a:xfrm>
          <a:off x="460105" y="0"/>
          <a:ext cx="1150941" cy="438943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Elettricità da FV</a:t>
          </a:r>
          <a:endParaRPr lang="it-IT" sz="1600" kern="1200" dirty="0"/>
        </a:p>
      </dsp:txBody>
      <dsp:txXfrm>
        <a:off x="460105" y="0"/>
        <a:ext cx="1150941" cy="1316831"/>
      </dsp:txXfrm>
    </dsp:sp>
    <dsp:sp modelId="{AE5883F9-DC58-4E25-9B85-1ED2889F9C08}">
      <dsp:nvSpPr>
        <dsp:cNvPr id="0" name=""/>
        <dsp:cNvSpPr/>
      </dsp:nvSpPr>
      <dsp:spPr>
        <a:xfrm>
          <a:off x="556017" y="1839767"/>
          <a:ext cx="959117" cy="1851154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Electricity, PV, at 3kWp, flat roof installation, Multi Si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556017" y="1839767"/>
        <a:ext cx="959117" cy="1851154"/>
      </dsp:txXfrm>
    </dsp:sp>
    <dsp:sp modelId="{5DC2E4A0-153F-4653-8D21-5E7B84643894}">
      <dsp:nvSpPr>
        <dsp:cNvPr id="0" name=""/>
        <dsp:cNvSpPr/>
      </dsp:nvSpPr>
      <dsp:spPr>
        <a:xfrm>
          <a:off x="1515134" y="2755512"/>
          <a:ext cx="383647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383647" y="983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>
        <a:off x="1697367" y="2755754"/>
        <a:ext cx="19182" cy="19182"/>
      </dsp:txXfrm>
    </dsp:sp>
    <dsp:sp modelId="{D0931333-8E67-4EF1-8CE4-05162CB76920}">
      <dsp:nvSpPr>
        <dsp:cNvPr id="0" name=""/>
        <dsp:cNvSpPr/>
      </dsp:nvSpPr>
      <dsp:spPr>
        <a:xfrm>
          <a:off x="1898781" y="2025980"/>
          <a:ext cx="959117" cy="1478729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6,65 p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 3kWp flat roof installation Multi Si on foof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1898781" y="2025980"/>
        <a:ext cx="959117" cy="1478729"/>
      </dsp:txXfrm>
    </dsp:sp>
    <dsp:sp modelId="{A67D4EF7-B252-4786-AE01-18F4355493AA}">
      <dsp:nvSpPr>
        <dsp:cNvPr id="0" name=""/>
        <dsp:cNvSpPr/>
      </dsp:nvSpPr>
      <dsp:spPr>
        <a:xfrm rot="17079932">
          <a:off x="2292054" y="2022528"/>
          <a:ext cx="1515337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515337" y="983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 rot="17079932">
        <a:off x="3011839" y="1994477"/>
        <a:ext cx="75766" cy="75766"/>
      </dsp:txXfrm>
    </dsp:sp>
    <dsp:sp modelId="{D5E2B3E9-2637-458A-AECA-79F356C694B6}">
      <dsp:nvSpPr>
        <dsp:cNvPr id="0" name=""/>
        <dsp:cNvSpPr/>
      </dsp:nvSpPr>
      <dsp:spPr>
        <a:xfrm>
          <a:off x="3241546" y="832269"/>
          <a:ext cx="948577" cy="934214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22,79 m</a:t>
          </a:r>
          <a:r>
            <a:rPr lang="it-IT" sz="1400" kern="1200" baseline="30000" dirty="0" smtClean="0">
              <a:solidFill>
                <a:schemeClr val="tx1"/>
              </a:solidFill>
            </a:rPr>
            <a:t>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Flat Roof construction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3241546" y="832269"/>
        <a:ext cx="948577" cy="934214"/>
      </dsp:txXfrm>
    </dsp:sp>
    <dsp:sp modelId="{9962E3D5-ADF2-4821-AE54-B174DDFE748B}">
      <dsp:nvSpPr>
        <dsp:cNvPr id="0" name=""/>
        <dsp:cNvSpPr/>
      </dsp:nvSpPr>
      <dsp:spPr>
        <a:xfrm rot="19005273">
          <a:off x="2786383" y="2575091"/>
          <a:ext cx="526679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526679" y="983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 rot="19005273">
        <a:off x="3036556" y="2571757"/>
        <a:ext cx="26333" cy="26333"/>
      </dsp:txXfrm>
    </dsp:sp>
    <dsp:sp modelId="{59DB569D-E54A-43E0-A672-A6638274C59F}">
      <dsp:nvSpPr>
        <dsp:cNvPr id="0" name=""/>
        <dsp:cNvSpPr/>
      </dsp:nvSpPr>
      <dsp:spPr>
        <a:xfrm>
          <a:off x="3241546" y="2011601"/>
          <a:ext cx="959117" cy="785805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23,47 m</a:t>
          </a:r>
          <a:r>
            <a:rPr lang="it-IT" sz="1200" kern="1200" baseline="30000" dirty="0" smtClean="0">
              <a:solidFill>
                <a:schemeClr val="tx1"/>
              </a:solidFill>
            </a:rPr>
            <a:t> </a:t>
          </a:r>
          <a:r>
            <a:rPr lang="it-IT" sz="1200" kern="1200" dirty="0" smtClean="0">
              <a:solidFill>
                <a:schemeClr val="tx1"/>
              </a:solidFill>
            </a:rPr>
            <a:t> Photovoltaic Panel, Multi Si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3241546" y="2011601"/>
        <a:ext cx="959117" cy="785805"/>
      </dsp:txXfrm>
    </dsp:sp>
    <dsp:sp modelId="{4F1689DC-CFA1-49B3-88FF-45ACE1A8CD2A}">
      <dsp:nvSpPr>
        <dsp:cNvPr id="0" name=""/>
        <dsp:cNvSpPr/>
      </dsp:nvSpPr>
      <dsp:spPr>
        <a:xfrm rot="15083">
          <a:off x="4200662" y="2395512"/>
          <a:ext cx="383650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383650" y="983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 rot="15083">
        <a:off x="4382896" y="2395754"/>
        <a:ext cx="19182" cy="19182"/>
      </dsp:txXfrm>
    </dsp:sp>
    <dsp:sp modelId="{6A6EA2D6-5B63-4492-9DCD-7D2B3674275C}">
      <dsp:nvSpPr>
        <dsp:cNvPr id="0" name=""/>
        <dsp:cNvSpPr/>
      </dsp:nvSpPr>
      <dsp:spPr>
        <a:xfrm>
          <a:off x="4584311" y="1997892"/>
          <a:ext cx="959117" cy="816588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solidFill>
                <a:schemeClr val="tx1"/>
              </a:solidFill>
            </a:rPr>
            <a:t>0,93 m Photovoltaic Cell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4584311" y="1997892"/>
        <a:ext cx="959117" cy="816588"/>
      </dsp:txXfrm>
    </dsp:sp>
    <dsp:sp modelId="{B7F4EFCB-3B95-4F38-AA03-0D26129BB6EB}">
      <dsp:nvSpPr>
        <dsp:cNvPr id="0" name=""/>
        <dsp:cNvSpPr/>
      </dsp:nvSpPr>
      <dsp:spPr>
        <a:xfrm>
          <a:off x="5543429" y="2396354"/>
          <a:ext cx="383647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383647" y="983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>
        <a:off x="5725661" y="2396595"/>
        <a:ext cx="19182" cy="19182"/>
      </dsp:txXfrm>
    </dsp:sp>
    <dsp:sp modelId="{B92FCCF4-9F43-4192-A6F7-2A7C2632A665}">
      <dsp:nvSpPr>
        <dsp:cNvPr id="0" name=""/>
        <dsp:cNvSpPr/>
      </dsp:nvSpPr>
      <dsp:spPr>
        <a:xfrm>
          <a:off x="5927076" y="1950382"/>
          <a:ext cx="959117" cy="911607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1"/>
              </a:solidFill>
            </a:rPr>
            <a:t>1,06 m Multi-Si Wafer</a:t>
          </a:r>
          <a:endParaRPr lang="it-IT" sz="1700" kern="1200" dirty="0">
            <a:solidFill>
              <a:schemeClr val="tx1"/>
            </a:solidFill>
          </a:endParaRPr>
        </a:p>
      </dsp:txBody>
      <dsp:txXfrm>
        <a:off x="5927076" y="1950382"/>
        <a:ext cx="959117" cy="911607"/>
      </dsp:txXfrm>
    </dsp:sp>
    <dsp:sp modelId="{197C1731-FD1F-42A3-BC71-AD9E80B97CEB}">
      <dsp:nvSpPr>
        <dsp:cNvPr id="0" name=""/>
        <dsp:cNvSpPr/>
      </dsp:nvSpPr>
      <dsp:spPr>
        <a:xfrm>
          <a:off x="6886194" y="2396354"/>
          <a:ext cx="383647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383647" y="983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>
        <a:off x="7068426" y="2396595"/>
        <a:ext cx="19182" cy="19182"/>
      </dsp:txXfrm>
    </dsp:sp>
    <dsp:sp modelId="{B74A83EF-FDDE-4CF3-BD52-E3D38F7A0960}">
      <dsp:nvSpPr>
        <dsp:cNvPr id="0" name=""/>
        <dsp:cNvSpPr/>
      </dsp:nvSpPr>
      <dsp:spPr>
        <a:xfrm>
          <a:off x="7269841" y="1878374"/>
          <a:ext cx="959117" cy="105562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1,14 kg Silicon Multi-Si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7269841" y="1878374"/>
        <a:ext cx="959117" cy="1055624"/>
      </dsp:txXfrm>
    </dsp:sp>
    <dsp:sp modelId="{60EF85F6-E235-45F0-AA4D-813244F7DF35}">
      <dsp:nvSpPr>
        <dsp:cNvPr id="0" name=""/>
        <dsp:cNvSpPr/>
      </dsp:nvSpPr>
      <dsp:spPr>
        <a:xfrm rot="3102791">
          <a:off x="2740129" y="2998518"/>
          <a:ext cx="619186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619186" y="983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 rot="3102791">
        <a:off x="3034243" y="2992871"/>
        <a:ext cx="30959" cy="30959"/>
      </dsp:txXfrm>
    </dsp:sp>
    <dsp:sp modelId="{B1B41B38-6CF2-4C9F-800A-D50FC80CF923}">
      <dsp:nvSpPr>
        <dsp:cNvPr id="0" name=""/>
        <dsp:cNvSpPr/>
      </dsp:nvSpPr>
      <dsp:spPr>
        <a:xfrm>
          <a:off x="3241546" y="3011577"/>
          <a:ext cx="959117" cy="47955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2,4 p Inverter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3241546" y="3011577"/>
        <a:ext cx="959117" cy="479558"/>
      </dsp:txXfrm>
    </dsp:sp>
    <dsp:sp modelId="{140092C9-C013-4DD2-A8D2-B8F1A3C0BF81}">
      <dsp:nvSpPr>
        <dsp:cNvPr id="0" name=""/>
        <dsp:cNvSpPr/>
      </dsp:nvSpPr>
      <dsp:spPr>
        <a:xfrm rot="4342590">
          <a:off x="2416142" y="3359357"/>
          <a:ext cx="1267162" cy="19665"/>
        </a:xfrm>
        <a:custGeom>
          <a:avLst/>
          <a:gdLst/>
          <a:ahLst/>
          <a:cxnLst/>
          <a:rect l="0" t="0" r="0" b="0"/>
          <a:pathLst>
            <a:path>
              <a:moveTo>
                <a:pt x="0" y="9832"/>
              </a:moveTo>
              <a:lnTo>
                <a:pt x="1267162" y="983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 dirty="0"/>
        </a:p>
      </dsp:txBody>
      <dsp:txXfrm rot="4342590">
        <a:off x="3018044" y="3337511"/>
        <a:ext cx="63358" cy="63358"/>
      </dsp:txXfrm>
    </dsp:sp>
    <dsp:sp modelId="{566EC736-D83F-42F8-BB75-0B119E00A33A}">
      <dsp:nvSpPr>
        <dsp:cNvPr id="0" name=""/>
        <dsp:cNvSpPr/>
      </dsp:nvSpPr>
      <dsp:spPr>
        <a:xfrm>
          <a:off x="3241546" y="3733255"/>
          <a:ext cx="959117" cy="479558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>
              <a:solidFill>
                <a:schemeClr val="tx1"/>
              </a:solidFill>
            </a:rPr>
            <a:t>1 p </a:t>
          </a:r>
          <a:r>
            <a:rPr lang="it-IT" sz="1400" kern="1200" dirty="0" err="1" smtClean="0">
              <a:solidFill>
                <a:schemeClr val="tx1"/>
              </a:solidFill>
            </a:rPr>
            <a:t>Electric</a:t>
          </a:r>
          <a:r>
            <a:rPr lang="it-IT" sz="1400" kern="1200" dirty="0" smtClean="0">
              <a:solidFill>
                <a:schemeClr val="tx1"/>
              </a:solidFill>
            </a:rPr>
            <a:t> Installation</a:t>
          </a:r>
          <a:endParaRPr lang="it-IT" sz="1400" kern="1200" dirty="0">
            <a:solidFill>
              <a:schemeClr val="tx1"/>
            </a:solidFill>
          </a:endParaRPr>
        </a:p>
      </dsp:txBody>
      <dsp:txXfrm>
        <a:off x="3241546" y="3733255"/>
        <a:ext cx="959117" cy="4795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3FAE95-3A0A-4853-8ACE-D260C5B91C8B}">
      <dsp:nvSpPr>
        <dsp:cNvPr id="0" name=""/>
        <dsp:cNvSpPr/>
      </dsp:nvSpPr>
      <dsp:spPr>
        <a:xfrm>
          <a:off x="3264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Metodo</a:t>
          </a:r>
          <a:endParaRPr lang="it-IT" sz="1700" kern="1200" dirty="0"/>
        </a:p>
      </dsp:txBody>
      <dsp:txXfrm>
        <a:off x="3264" y="0"/>
        <a:ext cx="1289893" cy="1494948"/>
      </dsp:txXfrm>
    </dsp:sp>
    <dsp:sp modelId="{6ABCF043-CF7E-4293-9DFF-24AD6D4FCB66}">
      <dsp:nvSpPr>
        <dsp:cNvPr id="0" name=""/>
        <dsp:cNvSpPr/>
      </dsp:nvSpPr>
      <dsp:spPr>
        <a:xfrm>
          <a:off x="132254" y="1495070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Costo Esterno EPS</a:t>
          </a:r>
          <a:endParaRPr lang="it-IT" sz="1400" kern="1200" dirty="0"/>
        </a:p>
      </dsp:txBody>
      <dsp:txXfrm>
        <a:off x="132254" y="1495070"/>
        <a:ext cx="1031914" cy="725940"/>
      </dsp:txXfrm>
    </dsp:sp>
    <dsp:sp modelId="{DA660557-1FBC-408B-95F3-23BCD725239B}">
      <dsp:nvSpPr>
        <dsp:cNvPr id="0" name=""/>
        <dsp:cNvSpPr/>
      </dsp:nvSpPr>
      <dsp:spPr>
        <a:xfrm>
          <a:off x="132254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Costo Esterno EcoIndicator99</a:t>
          </a:r>
          <a:endParaRPr lang="it-IT" sz="1100" kern="1200" dirty="0"/>
        </a:p>
      </dsp:txBody>
      <dsp:txXfrm>
        <a:off x="132254" y="2332694"/>
        <a:ext cx="1031914" cy="725940"/>
      </dsp:txXfrm>
    </dsp:sp>
    <dsp:sp modelId="{1B9654CC-8357-4CA4-A121-CF9C16B89C9E}">
      <dsp:nvSpPr>
        <dsp:cNvPr id="0" name=""/>
        <dsp:cNvSpPr/>
      </dsp:nvSpPr>
      <dsp:spPr>
        <a:xfrm>
          <a:off x="132254" y="3170317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VAN</a:t>
          </a:r>
          <a:endParaRPr lang="it-IT" sz="1600" kern="1200" dirty="0"/>
        </a:p>
      </dsp:txBody>
      <dsp:txXfrm>
        <a:off x="132254" y="3170317"/>
        <a:ext cx="1031914" cy="725940"/>
      </dsp:txXfrm>
    </dsp:sp>
    <dsp:sp modelId="{ACA35CA5-0CA7-41A9-8DA8-0229A8EF9A0C}">
      <dsp:nvSpPr>
        <dsp:cNvPr id="0" name=""/>
        <dsp:cNvSpPr/>
      </dsp:nvSpPr>
      <dsp:spPr>
        <a:xfrm>
          <a:off x="132254" y="4007941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Incentivi in 30 anni</a:t>
          </a:r>
          <a:endParaRPr lang="it-IT" sz="1600" kern="1200" dirty="0"/>
        </a:p>
      </dsp:txBody>
      <dsp:txXfrm>
        <a:off x="132254" y="4007941"/>
        <a:ext cx="1031914" cy="725940"/>
      </dsp:txXfrm>
    </dsp:sp>
    <dsp:sp modelId="{E94D3040-24EB-44D1-8E51-FCE0189DA0CA}">
      <dsp:nvSpPr>
        <dsp:cNvPr id="0" name=""/>
        <dsp:cNvSpPr/>
      </dsp:nvSpPr>
      <dsp:spPr>
        <a:xfrm>
          <a:off x="1389900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Human Health [€]</a:t>
          </a:r>
          <a:endParaRPr lang="it-IT" sz="1700" kern="1200" dirty="0"/>
        </a:p>
      </dsp:txBody>
      <dsp:txXfrm>
        <a:off x="1389900" y="0"/>
        <a:ext cx="1289893" cy="1494948"/>
      </dsp:txXfrm>
    </dsp:sp>
    <dsp:sp modelId="{054BF6E4-302E-40D8-A28F-FCFC5A1CB825}">
      <dsp:nvSpPr>
        <dsp:cNvPr id="0" name=""/>
        <dsp:cNvSpPr/>
      </dsp:nvSpPr>
      <dsp:spPr>
        <a:xfrm>
          <a:off x="1518889" y="1495070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102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099</a:t>
          </a:r>
          <a:endParaRPr lang="it-IT" sz="1800" kern="1200" dirty="0"/>
        </a:p>
      </dsp:txBody>
      <dsp:txXfrm>
        <a:off x="1518889" y="1495070"/>
        <a:ext cx="1031914" cy="725940"/>
      </dsp:txXfrm>
    </dsp:sp>
    <dsp:sp modelId="{60FEAA70-10E9-43FB-BC4C-BC302032E5EF}">
      <dsp:nvSpPr>
        <dsp:cNvPr id="0" name=""/>
        <dsp:cNvSpPr/>
      </dsp:nvSpPr>
      <dsp:spPr>
        <a:xfrm>
          <a:off x="1518889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1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236,9</a:t>
          </a:r>
          <a:endParaRPr lang="it-IT" sz="1800" kern="1200" dirty="0"/>
        </a:p>
      </dsp:txBody>
      <dsp:txXfrm>
        <a:off x="1518889" y="2332694"/>
        <a:ext cx="1031914" cy="725940"/>
      </dsp:txXfrm>
    </dsp:sp>
    <dsp:sp modelId="{FD1FC877-57F6-480D-97A2-A5EACF81FC89}">
      <dsp:nvSpPr>
        <dsp:cNvPr id="0" name=""/>
        <dsp:cNvSpPr/>
      </dsp:nvSpPr>
      <dsp:spPr>
        <a:xfrm>
          <a:off x="1518889" y="3170317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1518889" y="3170317"/>
        <a:ext cx="1031914" cy="725940"/>
      </dsp:txXfrm>
    </dsp:sp>
    <dsp:sp modelId="{76A196BF-93BC-4DB1-AD9A-73D0014E772C}">
      <dsp:nvSpPr>
        <dsp:cNvPr id="0" name=""/>
        <dsp:cNvSpPr/>
      </dsp:nvSpPr>
      <dsp:spPr>
        <a:xfrm>
          <a:off x="1518889" y="4007941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1518889" y="4007941"/>
        <a:ext cx="1031914" cy="725940"/>
      </dsp:txXfrm>
    </dsp:sp>
    <dsp:sp modelId="{618425BE-AC87-447E-B543-63DAC0C19971}">
      <dsp:nvSpPr>
        <dsp:cNvPr id="0" name=""/>
        <dsp:cNvSpPr/>
      </dsp:nvSpPr>
      <dsp:spPr>
        <a:xfrm>
          <a:off x="2776535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Ecosystem Production </a:t>
          </a:r>
          <a:r>
            <a:rPr lang="it-IT" sz="1700" kern="1200" dirty="0" err="1" smtClean="0"/>
            <a:t>Capacity</a:t>
          </a:r>
          <a:r>
            <a:rPr lang="it-IT" sz="1700" kern="1200" dirty="0" smtClean="0"/>
            <a:t> [€]</a:t>
          </a:r>
          <a:endParaRPr lang="it-IT" sz="1700" kern="1200" dirty="0"/>
        </a:p>
      </dsp:txBody>
      <dsp:txXfrm>
        <a:off x="2776535" y="0"/>
        <a:ext cx="1289893" cy="1494948"/>
      </dsp:txXfrm>
    </dsp:sp>
    <dsp:sp modelId="{25F08F6F-81BB-401D-8C43-928B81835E88}">
      <dsp:nvSpPr>
        <dsp:cNvPr id="0" name=""/>
        <dsp:cNvSpPr/>
      </dsp:nvSpPr>
      <dsp:spPr>
        <a:xfrm>
          <a:off x="2905524" y="1495070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6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022,1</a:t>
          </a:r>
          <a:endParaRPr lang="it-IT" sz="1800" kern="1200" dirty="0"/>
        </a:p>
      </dsp:txBody>
      <dsp:txXfrm>
        <a:off x="2905524" y="1495070"/>
        <a:ext cx="1031914" cy="725940"/>
      </dsp:txXfrm>
    </dsp:sp>
    <dsp:sp modelId="{2482C869-64B6-449F-9108-CA881D338ACA}">
      <dsp:nvSpPr>
        <dsp:cNvPr id="0" name=""/>
        <dsp:cNvSpPr/>
      </dsp:nvSpPr>
      <dsp:spPr>
        <a:xfrm>
          <a:off x="2905524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</a:t>
          </a:r>
          <a:endParaRPr lang="it-IT" sz="1600" kern="1200" dirty="0"/>
        </a:p>
      </dsp:txBody>
      <dsp:txXfrm>
        <a:off x="2905524" y="2332694"/>
        <a:ext cx="1031914" cy="725940"/>
      </dsp:txXfrm>
    </dsp:sp>
    <dsp:sp modelId="{7DE9B691-8596-451D-979E-52F75BB4CAF0}">
      <dsp:nvSpPr>
        <dsp:cNvPr id="0" name=""/>
        <dsp:cNvSpPr/>
      </dsp:nvSpPr>
      <dsp:spPr>
        <a:xfrm>
          <a:off x="2905524" y="3170317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2905524" y="3170317"/>
        <a:ext cx="1031914" cy="725940"/>
      </dsp:txXfrm>
    </dsp:sp>
    <dsp:sp modelId="{AD957625-CA6B-45B8-B40F-88FA3868392B}">
      <dsp:nvSpPr>
        <dsp:cNvPr id="0" name=""/>
        <dsp:cNvSpPr/>
      </dsp:nvSpPr>
      <dsp:spPr>
        <a:xfrm>
          <a:off x="2905524" y="4007941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2905524" y="4007941"/>
        <a:ext cx="1031914" cy="725940"/>
      </dsp:txXfrm>
    </dsp:sp>
    <dsp:sp modelId="{8DDD70F2-6C2F-4986-9466-BAF09F04614F}">
      <dsp:nvSpPr>
        <dsp:cNvPr id="0" name=""/>
        <dsp:cNvSpPr/>
      </dsp:nvSpPr>
      <dsp:spPr>
        <a:xfrm>
          <a:off x="4163171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 Resources [€]</a:t>
          </a:r>
          <a:endParaRPr lang="it-IT" sz="1700" kern="1200" dirty="0"/>
        </a:p>
      </dsp:txBody>
      <dsp:txXfrm>
        <a:off x="4163171" y="0"/>
        <a:ext cx="1289893" cy="1494948"/>
      </dsp:txXfrm>
    </dsp:sp>
    <dsp:sp modelId="{D5CCBF6F-E557-42AC-8A63-D3A654713C93}">
      <dsp:nvSpPr>
        <dsp:cNvPr id="0" name=""/>
        <dsp:cNvSpPr/>
      </dsp:nvSpPr>
      <dsp:spPr>
        <a:xfrm>
          <a:off x="4292160" y="1495070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65372</a:t>
          </a:r>
          <a:endParaRPr lang="it-IT" sz="1800" kern="1200" dirty="0"/>
        </a:p>
      </dsp:txBody>
      <dsp:txXfrm>
        <a:off x="4292160" y="1495070"/>
        <a:ext cx="1031914" cy="725940"/>
      </dsp:txXfrm>
    </dsp:sp>
    <dsp:sp modelId="{869D2F49-D597-4CD1-86A1-515E11F825CB}">
      <dsp:nvSpPr>
        <dsp:cNvPr id="0" name=""/>
        <dsp:cNvSpPr/>
      </dsp:nvSpPr>
      <dsp:spPr>
        <a:xfrm>
          <a:off x="4292160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1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073,1</a:t>
          </a:r>
          <a:endParaRPr lang="it-IT" sz="1800" kern="1200" dirty="0"/>
        </a:p>
      </dsp:txBody>
      <dsp:txXfrm>
        <a:off x="4292160" y="2332694"/>
        <a:ext cx="1031914" cy="725940"/>
      </dsp:txXfrm>
    </dsp:sp>
    <dsp:sp modelId="{6331EE39-A242-4BE9-8E9E-81AB3BCAC445}">
      <dsp:nvSpPr>
        <dsp:cNvPr id="0" name=""/>
        <dsp:cNvSpPr/>
      </dsp:nvSpPr>
      <dsp:spPr>
        <a:xfrm>
          <a:off x="4292160" y="3170317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4292160" y="3170317"/>
        <a:ext cx="1031914" cy="725940"/>
      </dsp:txXfrm>
    </dsp:sp>
    <dsp:sp modelId="{44532CC5-B2F8-49C0-8091-D198B144C54B}">
      <dsp:nvSpPr>
        <dsp:cNvPr id="0" name=""/>
        <dsp:cNvSpPr/>
      </dsp:nvSpPr>
      <dsp:spPr>
        <a:xfrm>
          <a:off x="4292160" y="4007941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4292160" y="4007941"/>
        <a:ext cx="1031914" cy="725940"/>
      </dsp:txXfrm>
    </dsp:sp>
    <dsp:sp modelId="{1CF4E905-FF59-4E9A-8C4D-0D98079AD277}">
      <dsp:nvSpPr>
        <dsp:cNvPr id="0" name=""/>
        <dsp:cNvSpPr/>
      </dsp:nvSpPr>
      <dsp:spPr>
        <a:xfrm>
          <a:off x="5549806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err="1" smtClean="0"/>
            <a:t>Biodiversity</a:t>
          </a:r>
          <a:r>
            <a:rPr lang="it-IT" sz="1700" kern="1200" dirty="0" smtClean="0"/>
            <a:t> / Ecosystem Quality [€]</a:t>
          </a:r>
          <a:endParaRPr lang="it-IT" sz="1700" kern="1200" dirty="0"/>
        </a:p>
      </dsp:txBody>
      <dsp:txXfrm>
        <a:off x="5549806" y="0"/>
        <a:ext cx="1289893" cy="1494948"/>
      </dsp:txXfrm>
    </dsp:sp>
    <dsp:sp modelId="{D8ABBDB3-DF8D-415F-B9A9-4F1B7423B7F5}">
      <dsp:nvSpPr>
        <dsp:cNvPr id="0" name=""/>
        <dsp:cNvSpPr/>
      </dsp:nvSpPr>
      <dsp:spPr>
        <a:xfrm>
          <a:off x="5678795" y="1495070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71,6</a:t>
          </a:r>
          <a:endParaRPr lang="it-IT" sz="1800" kern="1200" dirty="0"/>
        </a:p>
      </dsp:txBody>
      <dsp:txXfrm>
        <a:off x="5678795" y="1495070"/>
        <a:ext cx="1031914" cy="725940"/>
      </dsp:txXfrm>
    </dsp:sp>
    <dsp:sp modelId="{5537DCC8-7422-461E-B287-B67A9F851C93}">
      <dsp:nvSpPr>
        <dsp:cNvPr id="0" name=""/>
        <dsp:cNvSpPr/>
      </dsp:nvSpPr>
      <dsp:spPr>
        <a:xfrm>
          <a:off x="5678795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17,4</a:t>
          </a:r>
          <a:endParaRPr lang="it-IT" sz="1800" kern="1200" dirty="0"/>
        </a:p>
      </dsp:txBody>
      <dsp:txXfrm>
        <a:off x="5678795" y="2332694"/>
        <a:ext cx="1031914" cy="725940"/>
      </dsp:txXfrm>
    </dsp:sp>
    <dsp:sp modelId="{06CAFEC0-2859-436E-9E88-8D2FBAA0CF80}">
      <dsp:nvSpPr>
        <dsp:cNvPr id="0" name=""/>
        <dsp:cNvSpPr/>
      </dsp:nvSpPr>
      <dsp:spPr>
        <a:xfrm>
          <a:off x="5678795" y="3170317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5678795" y="3170317"/>
        <a:ext cx="1031914" cy="725940"/>
      </dsp:txXfrm>
    </dsp:sp>
    <dsp:sp modelId="{46D0B381-06FA-4A25-ABBD-822C82820CC9}">
      <dsp:nvSpPr>
        <dsp:cNvPr id="0" name=""/>
        <dsp:cNvSpPr/>
      </dsp:nvSpPr>
      <dsp:spPr>
        <a:xfrm>
          <a:off x="5678795" y="4007941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5678795" y="4007941"/>
        <a:ext cx="1031914" cy="725940"/>
      </dsp:txXfrm>
    </dsp:sp>
    <dsp:sp modelId="{52C0731A-2298-42F3-9490-EDF4A7402192}">
      <dsp:nvSpPr>
        <dsp:cNvPr id="0" name=""/>
        <dsp:cNvSpPr/>
      </dsp:nvSpPr>
      <dsp:spPr>
        <a:xfrm>
          <a:off x="6936441" y="0"/>
          <a:ext cx="1289893" cy="498316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Totale [€]</a:t>
          </a:r>
          <a:endParaRPr lang="it-IT" sz="1700" kern="1200" dirty="0"/>
        </a:p>
      </dsp:txBody>
      <dsp:txXfrm>
        <a:off x="6936441" y="0"/>
        <a:ext cx="1289893" cy="1494948"/>
      </dsp:txXfrm>
    </dsp:sp>
    <dsp:sp modelId="{506F18E5-916F-4CAC-945D-54C4B838C783}">
      <dsp:nvSpPr>
        <dsp:cNvPr id="0" name=""/>
        <dsp:cNvSpPr/>
      </dsp:nvSpPr>
      <dsp:spPr>
        <a:xfrm>
          <a:off x="7065431" y="1495070"/>
          <a:ext cx="1031914" cy="72594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81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765</a:t>
          </a:r>
          <a:endParaRPr lang="it-IT" sz="1800" kern="1200" dirty="0"/>
        </a:p>
      </dsp:txBody>
      <dsp:txXfrm>
        <a:off x="7065431" y="1495070"/>
        <a:ext cx="1031914" cy="725940"/>
      </dsp:txXfrm>
    </dsp:sp>
    <dsp:sp modelId="{0746FDBF-4D98-4BD2-B600-70AB168F4404}">
      <dsp:nvSpPr>
        <dsp:cNvPr id="0" name=""/>
        <dsp:cNvSpPr/>
      </dsp:nvSpPr>
      <dsp:spPr>
        <a:xfrm>
          <a:off x="7065431" y="2332694"/>
          <a:ext cx="1031914" cy="72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2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327,4</a:t>
          </a:r>
          <a:endParaRPr lang="it-IT" sz="1800" kern="1200" dirty="0"/>
        </a:p>
      </dsp:txBody>
      <dsp:txXfrm>
        <a:off x="7065431" y="2332694"/>
        <a:ext cx="1031914" cy="725940"/>
      </dsp:txXfrm>
    </dsp:sp>
    <dsp:sp modelId="{27583AD4-8FA0-4C19-94E4-BFECB9E84B24}">
      <dsp:nvSpPr>
        <dsp:cNvPr id="0" name=""/>
        <dsp:cNvSpPr/>
      </dsp:nvSpPr>
      <dsp:spPr>
        <a:xfrm>
          <a:off x="7065431" y="3170317"/>
          <a:ext cx="1031914" cy="72594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87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975</a:t>
          </a:r>
          <a:endParaRPr lang="it-IT" sz="1100" kern="1200" dirty="0"/>
        </a:p>
      </dsp:txBody>
      <dsp:txXfrm>
        <a:off x="7065431" y="3170317"/>
        <a:ext cx="1031914" cy="725940"/>
      </dsp:txXfrm>
    </dsp:sp>
    <dsp:sp modelId="{78083437-814E-4CDD-B8A7-E9A887E6381E}">
      <dsp:nvSpPr>
        <dsp:cNvPr id="0" name=""/>
        <dsp:cNvSpPr/>
      </dsp:nvSpPr>
      <dsp:spPr>
        <a:xfrm>
          <a:off x="7065431" y="4007941"/>
          <a:ext cx="1031914" cy="72594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170</a:t>
          </a:r>
          <a:r>
            <a:rPr lang="it-IT" sz="1800" kern="1200" dirty="0" smtClean="0">
              <a:latin typeface="Calibri"/>
            </a:rPr>
            <a:t>'</a:t>
          </a:r>
          <a:r>
            <a:rPr lang="it-IT" sz="1800" kern="1200" dirty="0" smtClean="0"/>
            <a:t>646</a:t>
          </a:r>
          <a:endParaRPr lang="it-IT" sz="1100" kern="1200" dirty="0"/>
        </a:p>
      </dsp:txBody>
      <dsp:txXfrm>
        <a:off x="7065431" y="4007941"/>
        <a:ext cx="1031914" cy="725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0.29787</cdr:x>
      <cdr:y>0.41142</cdr:y>
    </cdr:from>
    <cdr:to>
      <cdr:x>0.34043</cdr:x>
      <cdr:y>0.53999</cdr:y>
    </cdr:to>
    <cdr:sp macro="" textlink="">
      <cdr:nvSpPr>
        <cdr:cNvPr id="3" name="Connettore 2 2"/>
        <cdr:cNvSpPr/>
      </cdr:nvSpPr>
      <cdr:spPr>
        <a:xfrm xmlns:a="http://schemas.openxmlformats.org/drawingml/2006/main" rot="16200000" flipH="1">
          <a:off x="2016224" y="1152127"/>
          <a:ext cx="288033" cy="360041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0.09574</cdr:x>
      <cdr:y>0.30857</cdr:y>
    </cdr:from>
    <cdr:to>
      <cdr:x>0.47872</cdr:x>
      <cdr:y>0.51428</cdr:y>
    </cdr:to>
    <cdr:sp macro="" textlink="">
      <cdr:nvSpPr>
        <cdr:cNvPr id="4" name="Rettangolo arrotondato 3"/>
        <cdr:cNvSpPr/>
      </cdr:nvSpPr>
      <cdr:spPr>
        <a:xfrm xmlns:a="http://schemas.openxmlformats.org/drawingml/2006/main">
          <a:off x="648072" y="864096"/>
          <a:ext cx="2592288" cy="57606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it-IT" sz="1800" dirty="0" err="1" smtClean="0">
              <a:solidFill>
                <a:schemeClr val="tx1"/>
              </a:solidFill>
            </a:rPr>
            <a:t>PBT</a:t>
          </a:r>
          <a:r>
            <a:rPr lang="it-IT" sz="1800" dirty="0" smtClean="0">
              <a:solidFill>
                <a:schemeClr val="tx1"/>
              </a:solidFill>
            </a:rPr>
            <a:t> = 8anni e 4 mesi</a:t>
          </a:r>
          <a:endParaRPr lang="it-IT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BF221A-955F-4D4A-8B83-991DDCDC470F}" type="datetimeFigureOut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E796602-AA40-4A5C-81E6-F9EE671B33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86FC7-FEFF-40E1-8EB2-F79B548C0745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6851-CCEE-4DB0-BBC6-4C0EAF17E0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800F-97B8-4EED-8655-D51A1105312A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1EBA-B39F-4D72-8AE7-424D17C2E5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B6E0A-7ED5-4B0C-A400-FFCB20CF57BB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06EB-A9A8-4804-8474-B1D669FC68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A892-7FF2-40AF-873B-338B41A46A8D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E51B-5728-4F52-88A1-9C3D308DF5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5D1A1-6BDB-41F2-9E55-D43BEDF7E57E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DAD9-FA81-4904-B14D-FE4DBE9C7B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AC308-C560-4669-B176-1C800DB9E7B6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6419-9AB3-405E-9BCE-6651FF1960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8F599-D963-498A-8F35-37799E8215BA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FC3A2-D7AD-4EF0-93AE-BBB655C0A5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8D626-DEDF-4A57-B5A3-068DB5BE147E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2F15-AE21-4D1A-A5F3-4740DBAEDD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521D-9C6E-400C-A6B6-71DE2F11A8CF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D3E1-58A6-4942-8F56-6338F9AE52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61176-BCED-4358-BB61-C66BD9E8ACE5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B954-4E44-4B6B-BF22-20E61A58B7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89C67-2915-4F89-BBC7-7EA81A853820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2A6A-9C77-40CB-8630-FA24051976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808AD1-C026-468D-AB0F-A6FBA974EB28}" type="datetime1">
              <a:rPr lang="it-IT"/>
              <a:pPr>
                <a:defRPr/>
              </a:pPr>
              <a:t>27/07/2011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F0BD46-A0C5-468E-8D96-A3FE196782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D2DA7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D2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ADA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21967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ALMA MATER </a:t>
            </a:r>
            <a:r>
              <a:rPr lang="it-IT" sz="2400" dirty="0" err="1" smtClean="0">
                <a:solidFill>
                  <a:schemeClr val="tx1"/>
                </a:solidFill>
              </a:rPr>
              <a:t>STUDIORUM</a:t>
            </a:r>
            <a:r>
              <a:rPr lang="it-IT" sz="2400" dirty="0" smtClean="0">
                <a:solidFill>
                  <a:schemeClr val="tx1"/>
                </a:solidFill>
              </a:rPr>
              <a:t> - UNIVERSITÀ </a:t>
            </a:r>
            <a:r>
              <a:rPr lang="it-IT" sz="2400" dirty="0" err="1" smtClean="0">
                <a:solidFill>
                  <a:schemeClr val="tx1"/>
                </a:solidFill>
              </a:rPr>
              <a:t>DI</a:t>
            </a:r>
            <a:r>
              <a:rPr lang="it-IT" sz="2400" dirty="0" smtClean="0">
                <a:solidFill>
                  <a:schemeClr val="tx1"/>
                </a:solidFill>
              </a:rPr>
              <a:t> BOLOGNA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FACOLTA’ </a:t>
            </a:r>
            <a:r>
              <a:rPr lang="it-IT" sz="2400" dirty="0" err="1" smtClean="0">
                <a:solidFill>
                  <a:schemeClr val="tx1"/>
                </a:solidFill>
              </a:rPr>
              <a:t>DI</a:t>
            </a:r>
            <a:r>
              <a:rPr lang="it-IT" sz="2400" dirty="0" smtClean="0">
                <a:solidFill>
                  <a:schemeClr val="tx1"/>
                </a:solidFill>
              </a:rPr>
              <a:t> INGEGNERIA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 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CORSO </a:t>
            </a:r>
            <a:r>
              <a:rPr lang="it-IT" sz="2400" dirty="0" err="1" smtClean="0">
                <a:solidFill>
                  <a:schemeClr val="tx1"/>
                </a:solidFill>
              </a:rPr>
              <a:t>DI</a:t>
            </a:r>
            <a:r>
              <a:rPr lang="it-IT" sz="2400" dirty="0" smtClean="0">
                <a:solidFill>
                  <a:schemeClr val="tx1"/>
                </a:solidFill>
              </a:rPr>
              <a:t> LAUREA IN INGEGNERIA  GESTIONALE</a:t>
            </a:r>
            <a:br>
              <a:rPr lang="it-IT" sz="2400" dirty="0" smtClean="0">
                <a:solidFill>
                  <a:schemeClr val="tx1"/>
                </a:solidFill>
              </a:rPr>
            </a:br>
            <a:r>
              <a:rPr lang="it-IT" sz="2400" dirty="0" smtClean="0">
                <a:solidFill>
                  <a:schemeClr val="tx1"/>
                </a:solidFill>
              </a:rPr>
              <a:t>LAUREA SPECIALISTICA</a:t>
            </a:r>
            <a:r>
              <a:rPr lang="it-IT" sz="1600" dirty="0" smtClean="0">
                <a:solidFill>
                  <a:schemeClr val="tx1"/>
                </a:solidFill>
              </a:rPr>
              <a:t/>
            </a:r>
            <a:br>
              <a:rPr lang="it-IT" sz="1600" dirty="0" smtClean="0">
                <a:solidFill>
                  <a:schemeClr val="tx1"/>
                </a:solidFill>
              </a:rPr>
            </a:b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539750" y="3429000"/>
            <a:ext cx="7854950" cy="1423988"/>
          </a:xfrm>
        </p:spPr>
        <p:txBody>
          <a:bodyPr/>
          <a:lstStyle/>
          <a:p>
            <a:pPr marR="0" algn="ctr"/>
            <a:r>
              <a:rPr lang="it-IT" b="1" smtClean="0"/>
              <a:t>VALUTAZIONI AMBIENTALI DEL CICLO DI VITA DI UN IMPIANTO FOTOVOLTAICO</a:t>
            </a:r>
          </a:p>
          <a:p>
            <a:pPr marR="0" algn="ctr"/>
            <a:r>
              <a:rPr lang="it-IT" sz="2000" b="1" smtClean="0"/>
              <a:t>(In collaborazione con l’ENEA)</a:t>
            </a:r>
            <a:endParaRPr lang="it-IT" sz="2000" smtClean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83568" y="5013176"/>
            <a:ext cx="7854696" cy="1424600"/>
          </a:xfrm>
          <a:prstGeom prst="rect">
            <a:avLst/>
          </a:prstGeom>
        </p:spPr>
        <p:txBody>
          <a:bodyPr lIns="0" rIns="18288" numCol="2" anchor="ctr">
            <a:normAutofit fontScale="92500" lnSpcReduction="10000"/>
          </a:bodyPr>
          <a:lstStyle/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b="1" dirty="0">
              <a:latin typeface="+mn-lt"/>
              <a:cs typeface="+mn-cs"/>
            </a:endParaRP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Candidata:</a:t>
            </a:r>
          </a:p>
          <a:p>
            <a:pPr marR="457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Valentina </a:t>
            </a:r>
            <a:r>
              <a:rPr lang="it-IT" sz="1700" b="1" dirty="0" err="1">
                <a:latin typeface="+mn-lt"/>
                <a:cs typeface="+mn-cs"/>
              </a:rPr>
              <a:t>Mazzarini</a:t>
            </a:r>
            <a:endParaRPr lang="it-IT" sz="1700" b="1" dirty="0">
              <a:latin typeface="+mn-lt"/>
              <a:cs typeface="+mn-cs"/>
            </a:endParaRP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1400" b="1" dirty="0">
              <a:latin typeface="+mn-lt"/>
              <a:cs typeface="+mn-cs"/>
            </a:endParaRP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1700" b="1" dirty="0">
              <a:latin typeface="+mn-lt"/>
              <a:cs typeface="+mn-cs"/>
            </a:endParaRP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Relatore: Chiar.mo prof.</a:t>
            </a: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Alessandra </a:t>
            </a:r>
            <a:r>
              <a:rPr lang="it-IT" sz="1700" b="1" dirty="0" err="1">
                <a:latin typeface="+mn-lt"/>
                <a:cs typeface="+mn-cs"/>
              </a:rPr>
              <a:t>Bonoli</a:t>
            </a:r>
            <a:endParaRPr lang="it-IT" sz="1700" b="1" dirty="0">
              <a:latin typeface="+mn-lt"/>
              <a:cs typeface="+mn-cs"/>
            </a:endParaRP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Correlatori: </a:t>
            </a: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Ing. Paolo Neri</a:t>
            </a:r>
          </a:p>
          <a:p>
            <a:pPr marR="45720" algn="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1700" b="1" dirty="0">
                <a:latin typeface="+mn-lt"/>
                <a:cs typeface="+mn-cs"/>
              </a:rPr>
              <a:t>Cristina Mora</a:t>
            </a:r>
            <a:endParaRPr lang="it-IT" sz="1700" dirty="0">
              <a:latin typeface="+mn-lt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E5640-F0EC-47DD-9B72-B2411CC48CE2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EB810-B76B-4335-9969-F6F969D97C53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9750" y="836613"/>
            <a:ext cx="7772400" cy="504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Risultati dell’analisi con EPS 2000</a:t>
            </a: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611188" y="4437063"/>
            <a:ext cx="7772400" cy="22320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100" dirty="0">
                <a:latin typeface="+mn-lt"/>
                <a:cs typeface="+mn-cs"/>
              </a:rPr>
              <a:t>Il danno totale vale 81</a:t>
            </a:r>
            <a:r>
              <a:rPr lang="it-IT" sz="2100" dirty="0">
                <a:latin typeface="Calibri"/>
                <a:cs typeface="+mn-cs"/>
              </a:rPr>
              <a:t>'</a:t>
            </a:r>
            <a:r>
              <a:rPr lang="it-IT" sz="2100" dirty="0">
                <a:latin typeface="+mn-lt"/>
                <a:cs typeface="+mn-cs"/>
              </a:rPr>
              <a:t>765 </a:t>
            </a:r>
            <a:r>
              <a:rPr lang="it-IT" sz="2100" dirty="0" err="1">
                <a:latin typeface="+mn-lt"/>
                <a:cs typeface="+mn-cs"/>
              </a:rPr>
              <a:t>ELU</a:t>
            </a:r>
            <a:r>
              <a:rPr lang="it-IT" sz="2100" dirty="0">
                <a:latin typeface="+mn-lt"/>
                <a:cs typeface="+mn-cs"/>
              </a:rPr>
              <a:t>(=€) ed è dovuto per il 99,99% all’impianto;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19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100" dirty="0">
                <a:latin typeface="+mn-lt"/>
                <a:cs typeface="+mn-cs"/>
              </a:rPr>
              <a:t>Il contributo maggiore è determinato da </a:t>
            </a:r>
            <a:r>
              <a:rPr lang="it-IT" sz="2100" b="1" dirty="0">
                <a:latin typeface="+mn-lt"/>
                <a:cs typeface="+mn-cs"/>
              </a:rPr>
              <a:t>Abiotic stock </a:t>
            </a:r>
            <a:r>
              <a:rPr lang="it-IT" sz="2100" b="1" dirty="0" err="1">
                <a:latin typeface="+mn-lt"/>
                <a:cs typeface="+mn-cs"/>
              </a:rPr>
              <a:t>resource</a:t>
            </a:r>
            <a:r>
              <a:rPr lang="it-IT" sz="2100" b="1" dirty="0">
                <a:latin typeface="+mn-lt"/>
                <a:cs typeface="+mn-cs"/>
              </a:rPr>
              <a:t> </a:t>
            </a:r>
            <a:r>
              <a:rPr lang="it-IT" sz="2100" dirty="0">
                <a:latin typeface="+mn-lt"/>
                <a:cs typeface="+mn-cs"/>
              </a:rPr>
              <a:t>(79,95%), seguito da </a:t>
            </a:r>
            <a:r>
              <a:rPr lang="it-IT" sz="2100" b="1" dirty="0">
                <a:latin typeface="+mn-lt"/>
                <a:cs typeface="+mn-cs"/>
              </a:rPr>
              <a:t>Human </a:t>
            </a:r>
            <a:r>
              <a:rPr lang="it-IT" sz="2100" b="1" dirty="0" err="1">
                <a:latin typeface="+mn-lt"/>
                <a:cs typeface="+mn-cs"/>
              </a:rPr>
              <a:t>health</a:t>
            </a:r>
            <a:r>
              <a:rPr lang="it-IT" sz="2100" b="1" dirty="0">
                <a:latin typeface="+mn-lt"/>
                <a:cs typeface="+mn-cs"/>
              </a:rPr>
              <a:t> </a:t>
            </a:r>
            <a:r>
              <a:rPr lang="it-IT" sz="2100" dirty="0">
                <a:latin typeface="+mn-lt"/>
                <a:cs typeface="+mn-cs"/>
              </a:rPr>
              <a:t>(12,6%), da </a:t>
            </a:r>
            <a:r>
              <a:rPr lang="it-IT" sz="2100" b="1" dirty="0">
                <a:latin typeface="+mn-lt"/>
                <a:cs typeface="+mn-cs"/>
              </a:rPr>
              <a:t>Ecosystem production </a:t>
            </a:r>
            <a:r>
              <a:rPr lang="it-IT" sz="2100" b="1" dirty="0" err="1">
                <a:latin typeface="+mn-lt"/>
                <a:cs typeface="+mn-cs"/>
              </a:rPr>
              <a:t>capacity</a:t>
            </a:r>
            <a:r>
              <a:rPr lang="it-IT" sz="2100" b="1" dirty="0">
                <a:latin typeface="+mn-lt"/>
                <a:cs typeface="+mn-cs"/>
              </a:rPr>
              <a:t> </a:t>
            </a:r>
            <a:r>
              <a:rPr lang="it-IT" sz="2100" dirty="0">
                <a:latin typeface="+mn-lt"/>
                <a:cs typeface="+mn-cs"/>
              </a:rPr>
              <a:t>(7,37% ), e da </a:t>
            </a:r>
            <a:r>
              <a:rPr lang="it-IT" sz="2100" b="1" dirty="0" err="1">
                <a:latin typeface="+mn-lt"/>
                <a:cs typeface="+mn-cs"/>
              </a:rPr>
              <a:t>Biodiversity</a:t>
            </a:r>
            <a:r>
              <a:rPr lang="it-IT" sz="2100" b="1" dirty="0">
                <a:latin typeface="+mn-lt"/>
                <a:cs typeface="+mn-cs"/>
              </a:rPr>
              <a:t> </a:t>
            </a:r>
            <a:r>
              <a:rPr lang="it-IT" sz="2100" dirty="0">
                <a:latin typeface="+mn-lt"/>
                <a:cs typeface="+mn-cs"/>
              </a:rPr>
              <a:t>(0,09%);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1900" b="1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100" dirty="0">
                <a:latin typeface="+mn-lt"/>
                <a:cs typeface="+mn-cs"/>
              </a:rPr>
              <a:t>Le categorie di impatto che incidono di più sono: Depletion of </a:t>
            </a:r>
            <a:r>
              <a:rPr lang="it-IT" sz="2100" dirty="0" err="1">
                <a:latin typeface="+mn-lt"/>
                <a:cs typeface="+mn-cs"/>
              </a:rPr>
              <a:t>reserves</a:t>
            </a:r>
            <a:r>
              <a:rPr lang="it-IT" sz="2100" dirty="0">
                <a:latin typeface="+mn-lt"/>
                <a:cs typeface="+mn-cs"/>
              </a:rPr>
              <a:t> con 65</a:t>
            </a:r>
            <a:r>
              <a:rPr lang="it-IT" sz="2100" dirty="0">
                <a:latin typeface="Calibri"/>
                <a:cs typeface="+mn-cs"/>
              </a:rPr>
              <a:t>'</a:t>
            </a:r>
            <a:r>
              <a:rPr lang="it-IT" sz="2100" dirty="0">
                <a:latin typeface="+mn-lt"/>
                <a:cs typeface="+mn-cs"/>
              </a:rPr>
              <a:t>372,24045 </a:t>
            </a:r>
            <a:r>
              <a:rPr lang="it-IT" sz="2100" dirty="0" err="1">
                <a:latin typeface="+mn-lt"/>
                <a:cs typeface="+mn-cs"/>
              </a:rPr>
              <a:t>ELU</a:t>
            </a:r>
            <a:r>
              <a:rPr lang="it-IT" sz="2100" dirty="0">
                <a:latin typeface="+mn-lt"/>
                <a:cs typeface="+mn-cs"/>
              </a:rPr>
              <a:t>, seguita da Life </a:t>
            </a:r>
            <a:r>
              <a:rPr lang="it-IT" sz="2100" dirty="0" err="1">
                <a:latin typeface="+mn-lt"/>
                <a:cs typeface="+mn-cs"/>
              </a:rPr>
              <a:t>Expectancy</a:t>
            </a:r>
            <a:r>
              <a:rPr lang="it-IT" sz="2100" dirty="0">
                <a:latin typeface="+mn-lt"/>
                <a:cs typeface="+mn-cs"/>
              </a:rPr>
              <a:t>.</a:t>
            </a:r>
          </a:p>
        </p:txBody>
      </p:sp>
      <p:pic>
        <p:nvPicPr>
          <p:cNvPr id="12293" name="Immagine 7" descr="Valutaz EPS produz.jpg"/>
          <p:cNvPicPr preferRelativeResize="0"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4575" y="1482725"/>
            <a:ext cx="66960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8C2E3-C56F-452E-992A-B3B178716DFB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539750" y="836613"/>
            <a:ext cx="7772400" cy="504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Risultati dell’analisi con EDIP 2003</a:t>
            </a:r>
          </a:p>
        </p:txBody>
      </p:sp>
      <p:sp>
        <p:nvSpPr>
          <p:cNvPr id="4" name="Segnaposto testo 2"/>
          <p:cNvSpPr txBox="1">
            <a:spLocks/>
          </p:cNvSpPr>
          <p:nvPr/>
        </p:nvSpPr>
        <p:spPr>
          <a:xfrm>
            <a:off x="611188" y="4724400"/>
            <a:ext cx="7772400" cy="194468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dirty="0">
                <a:latin typeface="+mn-lt"/>
                <a:cs typeface="+mn-cs"/>
              </a:rPr>
              <a:t> Il danno totale vale 772,6 </a:t>
            </a:r>
            <a:r>
              <a:rPr lang="it-IT" dirty="0" err="1">
                <a:latin typeface="+mn-lt"/>
                <a:cs typeface="+mn-cs"/>
              </a:rPr>
              <a:t>Pt</a:t>
            </a:r>
            <a:r>
              <a:rPr lang="it-IT" dirty="0">
                <a:latin typeface="+mn-lt"/>
                <a:cs typeface="+mn-cs"/>
              </a:rPr>
              <a:t> ed è dovuto per il 99,97% all’impianto;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12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dirty="0">
                <a:latin typeface="+mn-lt"/>
                <a:cs typeface="+mn-cs"/>
              </a:rPr>
              <a:t>Il contributo maggiore è determinato da </a:t>
            </a:r>
            <a:r>
              <a:rPr lang="it-IT" b="1" dirty="0">
                <a:latin typeface="+mn-lt"/>
                <a:cs typeface="+mn-cs"/>
              </a:rPr>
              <a:t>Resources </a:t>
            </a:r>
            <a:r>
              <a:rPr lang="it-IT" dirty="0">
                <a:latin typeface="+mn-lt"/>
                <a:cs typeface="+mn-cs"/>
              </a:rPr>
              <a:t>(72.05% ), seguita da  </a:t>
            </a:r>
            <a:r>
              <a:rPr lang="it-IT" b="1" dirty="0">
                <a:latin typeface="+mn-lt"/>
                <a:cs typeface="+mn-cs"/>
              </a:rPr>
              <a:t>Human toxicity </a:t>
            </a:r>
            <a:r>
              <a:rPr lang="it-IT" b="1" dirty="0" err="1">
                <a:latin typeface="+mn-lt"/>
                <a:cs typeface="+mn-cs"/>
              </a:rPr>
              <a:t>soil</a:t>
            </a:r>
            <a:r>
              <a:rPr lang="it-IT" b="1" dirty="0">
                <a:latin typeface="+mn-lt"/>
                <a:cs typeface="+mn-cs"/>
              </a:rPr>
              <a:t> </a:t>
            </a:r>
            <a:r>
              <a:rPr lang="it-IT" dirty="0">
                <a:latin typeface="+mn-lt"/>
                <a:cs typeface="+mn-cs"/>
              </a:rPr>
              <a:t>(10.07%), da </a:t>
            </a:r>
            <a:r>
              <a:rPr lang="it-IT" b="1" dirty="0" err="1">
                <a:latin typeface="+mn-lt"/>
                <a:cs typeface="+mn-cs"/>
              </a:rPr>
              <a:t>Radioactive</a:t>
            </a:r>
            <a:r>
              <a:rPr lang="it-IT" b="1" dirty="0">
                <a:latin typeface="+mn-lt"/>
                <a:cs typeface="+mn-cs"/>
              </a:rPr>
              <a:t> </a:t>
            </a:r>
            <a:r>
              <a:rPr lang="it-IT" b="1" dirty="0" err="1">
                <a:latin typeface="+mn-lt"/>
                <a:cs typeface="+mn-cs"/>
              </a:rPr>
              <a:t>waste</a:t>
            </a:r>
            <a:r>
              <a:rPr lang="it-IT" b="1" dirty="0">
                <a:latin typeface="+mn-lt"/>
                <a:cs typeface="+mn-cs"/>
              </a:rPr>
              <a:t> </a:t>
            </a:r>
            <a:r>
              <a:rPr lang="it-IT" dirty="0">
                <a:latin typeface="+mn-lt"/>
                <a:cs typeface="+mn-cs"/>
              </a:rPr>
              <a:t>(5.83%), da </a:t>
            </a:r>
            <a:r>
              <a:rPr lang="it-IT" b="1" dirty="0">
                <a:latin typeface="+mn-lt"/>
                <a:cs typeface="+mn-cs"/>
              </a:rPr>
              <a:t>Global warming</a:t>
            </a:r>
            <a:r>
              <a:rPr lang="it-IT" dirty="0">
                <a:latin typeface="+mn-lt"/>
                <a:cs typeface="+mn-cs"/>
              </a:rPr>
              <a:t> 100° (0.74% ), e da </a:t>
            </a:r>
            <a:r>
              <a:rPr lang="it-IT" b="1" dirty="0">
                <a:latin typeface="+mn-lt"/>
                <a:cs typeface="+mn-cs"/>
              </a:rPr>
              <a:t>Ozone depletion</a:t>
            </a:r>
            <a:r>
              <a:rPr lang="it-IT" dirty="0">
                <a:latin typeface="+mn-lt"/>
                <a:cs typeface="+mn-cs"/>
              </a:rPr>
              <a:t> (0.22%).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13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dirty="0">
                <a:latin typeface="+mn-lt"/>
                <a:cs typeface="+mn-cs"/>
              </a:rPr>
              <a:t>Le categorie di impatto che incidono di più sono: Resources (556,7 </a:t>
            </a:r>
            <a:r>
              <a:rPr lang="it-IT" dirty="0" err="1">
                <a:latin typeface="+mn-lt"/>
                <a:cs typeface="+mn-cs"/>
              </a:rPr>
              <a:t>Pt</a:t>
            </a:r>
            <a:r>
              <a:rPr lang="it-IT" dirty="0">
                <a:latin typeface="+mn-lt"/>
                <a:cs typeface="+mn-cs"/>
              </a:rPr>
              <a:t>), seguita da </a:t>
            </a:r>
            <a:r>
              <a:rPr lang="en-GB" dirty="0">
                <a:latin typeface="+mn-lt"/>
                <a:cs typeface="+mn-cs"/>
              </a:rPr>
              <a:t>Human toxicity soil (77,8 Pt).</a:t>
            </a:r>
            <a:endParaRPr lang="it-IT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b="1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1900" b="1" dirty="0">
              <a:latin typeface="+mn-lt"/>
              <a:cs typeface="+mn-cs"/>
            </a:endParaRPr>
          </a:p>
        </p:txBody>
      </p:sp>
      <p:pic>
        <p:nvPicPr>
          <p:cNvPr id="6" name="Immagine 5" descr="valut. single score EDIP produz.GIF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4575" y="1482725"/>
            <a:ext cx="6696075" cy="280828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43363" cy="852488"/>
          </a:xfrm>
        </p:spPr>
        <p:txBody>
          <a:bodyPr/>
          <a:lstStyle/>
          <a:p>
            <a:pPr algn="ctr"/>
            <a:r>
              <a:rPr lang="it-IT" sz="4000" smtClean="0"/>
              <a:t>IPCC 100a 2007</a:t>
            </a:r>
          </a:p>
        </p:txBody>
      </p:sp>
      <p:sp>
        <p:nvSpPr>
          <p:cNvPr id="14339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114800" cy="42211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sz="2200" smtClean="0"/>
              <a:t> I kg CO</a:t>
            </a:r>
            <a:r>
              <a:rPr lang="it-IT" sz="2200" baseline="-25000" smtClean="0"/>
              <a:t>2</a:t>
            </a:r>
            <a:r>
              <a:rPr lang="it-IT" sz="2200" smtClean="0"/>
              <a:t> eq sono 37</a:t>
            </a:r>
            <a:r>
              <a:rPr lang="it-IT" sz="2200" smtClean="0">
                <a:latin typeface="Calibri" pitchFamily="34" charset="0"/>
              </a:rPr>
              <a:t>'</a:t>
            </a:r>
            <a:r>
              <a:rPr lang="it-IT" sz="2200" smtClean="0"/>
              <a:t>086,2 , dovuti per il 99,99% all’impianto;</a:t>
            </a:r>
          </a:p>
          <a:p>
            <a:pPr>
              <a:buFont typeface="Wingdings" pitchFamily="2" charset="2"/>
              <a:buChar char="ü"/>
            </a:pPr>
            <a:endParaRPr lang="it-IT" sz="2200" smtClean="0"/>
          </a:p>
          <a:p>
            <a:pPr>
              <a:buFont typeface="Wingdings" pitchFamily="2" charset="2"/>
              <a:buChar char="ü"/>
            </a:pPr>
            <a:r>
              <a:rPr lang="it-IT" sz="2200" smtClean="0"/>
              <a:t>Con </a:t>
            </a:r>
            <a:r>
              <a:rPr lang="it-IT" sz="2400" smtClean="0"/>
              <a:t>IMPACT 2002 è pari a 36</a:t>
            </a:r>
            <a:r>
              <a:rPr lang="it-IT" sz="2400" smtClean="0">
                <a:latin typeface="Calibri" pitchFamily="34" charset="0"/>
              </a:rPr>
              <a:t>'</a:t>
            </a:r>
            <a:r>
              <a:rPr lang="it-IT" sz="2400" smtClean="0"/>
              <a:t>061,6 kg CO</a:t>
            </a:r>
            <a:r>
              <a:rPr lang="it-IT" sz="2400" baseline="-25000" smtClean="0"/>
              <a:t>2</a:t>
            </a:r>
            <a:r>
              <a:rPr lang="it-IT" sz="2400" smtClean="0"/>
              <a:t> eq;</a:t>
            </a:r>
          </a:p>
          <a:p>
            <a:pPr>
              <a:buFont typeface="Wingdings" pitchFamily="2" charset="2"/>
              <a:buChar char="ü"/>
            </a:pPr>
            <a:endParaRPr lang="it-IT" sz="2400" smtClean="0"/>
          </a:p>
          <a:p>
            <a:pPr>
              <a:buFont typeface="Wingdings" pitchFamily="2" charset="2"/>
              <a:buChar char="ü"/>
            </a:pPr>
            <a:r>
              <a:rPr lang="it-IT" sz="2400" smtClean="0"/>
              <a:t>Con EDIP 2003 è di 38</a:t>
            </a:r>
            <a:r>
              <a:rPr lang="it-IT" sz="2400" smtClean="0">
                <a:latin typeface="Calibri" pitchFamily="34" charset="0"/>
              </a:rPr>
              <a:t>'</a:t>
            </a:r>
            <a:r>
              <a:rPr lang="it-IT" sz="2400" smtClean="0"/>
              <a:t>262,2 kg CO</a:t>
            </a:r>
            <a:r>
              <a:rPr lang="it-IT" sz="2400" baseline="-25000" smtClean="0"/>
              <a:t>2</a:t>
            </a:r>
            <a:r>
              <a:rPr lang="it-IT" sz="2400" smtClean="0"/>
              <a:t> eq.</a:t>
            </a:r>
            <a:endParaRPr lang="it-IT" sz="2200" smtClean="0"/>
          </a:p>
        </p:txBody>
      </p:sp>
      <p:pic>
        <p:nvPicPr>
          <p:cNvPr id="6" name="Segnaposto contenuto 5" descr="network ipcc.BMP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932363" y="765175"/>
            <a:ext cx="3295650" cy="5903913"/>
          </a:xfr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71EFD-6060-44C1-A3D3-4CC82D072773}" type="slidenum">
              <a:rPr lang="it-IT"/>
              <a:pPr>
                <a:defRPr/>
              </a:pPr>
              <a:t>12</a:t>
            </a:fld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 rot="5400000">
            <a:off x="6804025" y="3068638"/>
            <a:ext cx="503238" cy="360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7235825" y="2420938"/>
            <a:ext cx="936625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Cella FV</a:t>
            </a:r>
          </a:p>
        </p:txBody>
      </p:sp>
      <p:cxnSp>
        <p:nvCxnSpPr>
          <p:cNvPr id="11" name="Connettore 2 10"/>
          <p:cNvCxnSpPr/>
          <p:nvPr/>
        </p:nvCxnSpPr>
        <p:spPr>
          <a:xfrm rot="5400000">
            <a:off x="7632700" y="4113213"/>
            <a:ext cx="5032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7380288" y="3213100"/>
            <a:ext cx="936625" cy="647700"/>
          </a:xfrm>
          <a:prstGeom prst="roundRect">
            <a:avLst>
              <a:gd name="adj" fmla="val 18654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Wafer</a:t>
            </a:r>
          </a:p>
        </p:txBody>
      </p:sp>
      <p:cxnSp>
        <p:nvCxnSpPr>
          <p:cNvPr id="14" name="Connettore 2 13"/>
          <p:cNvCxnSpPr/>
          <p:nvPr/>
        </p:nvCxnSpPr>
        <p:spPr>
          <a:xfrm rot="5400000">
            <a:off x="8028781" y="5517357"/>
            <a:ext cx="576263" cy="431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arrotondato 16"/>
          <p:cNvSpPr/>
          <p:nvPr/>
        </p:nvSpPr>
        <p:spPr>
          <a:xfrm>
            <a:off x="8207375" y="4797425"/>
            <a:ext cx="936625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Silicio</a:t>
            </a:r>
          </a:p>
        </p:txBody>
      </p:sp>
      <p:cxnSp>
        <p:nvCxnSpPr>
          <p:cNvPr id="20" name="Connettore 2 19"/>
          <p:cNvCxnSpPr/>
          <p:nvPr/>
        </p:nvCxnSpPr>
        <p:spPr>
          <a:xfrm rot="10800000" flipV="1">
            <a:off x="8101013" y="5445125"/>
            <a:ext cx="431800" cy="144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rot="5400000">
            <a:off x="5544344" y="2096294"/>
            <a:ext cx="719137" cy="50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6084888" y="1341438"/>
            <a:ext cx="1079500" cy="6477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2"/>
                </a:solidFill>
              </a:rPr>
              <a:t>Struttura di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2162"/>
          </a:xfrm>
        </p:spPr>
        <p:txBody>
          <a:bodyPr/>
          <a:lstStyle/>
          <a:p>
            <a:pPr algn="ctr"/>
            <a:r>
              <a:rPr lang="it-IT" sz="3600" smtClean="0"/>
              <a:t>Il riciclo dei moduli di Deutsche Solar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179388" y="1341439"/>
            <a:ext cx="6048796" cy="453583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>
          <a:xfrm>
            <a:off x="6227763" y="1628775"/>
            <a:ext cx="2459037" cy="47259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   </a:t>
            </a:r>
            <a:r>
              <a:rPr lang="it-IT" sz="2400" dirty="0" smtClean="0"/>
              <a:t>Processo DS per i moduli in silicio policristallino: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Trattamento termico: forno a 600°C;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Trattamento chimico: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400" dirty="0" smtClean="0"/>
              <a:t>	</a:t>
            </a:r>
            <a:r>
              <a:rPr lang="it-IT" sz="2400" dirty="0" err="1" smtClean="0"/>
              <a:t>KOH</a:t>
            </a:r>
            <a:r>
              <a:rPr lang="it-IT" sz="2400" dirty="0" smtClean="0"/>
              <a:t>, HNO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 , HF, CH</a:t>
            </a:r>
            <a:r>
              <a:rPr lang="it-IT" sz="2400" baseline="-25000" dirty="0" smtClean="0"/>
              <a:t>3</a:t>
            </a:r>
            <a:r>
              <a:rPr lang="it-IT" sz="2400" dirty="0" smtClean="0"/>
              <a:t>COOH, Br</a:t>
            </a:r>
            <a:r>
              <a:rPr lang="it-IT" sz="2400" baseline="-25000" dirty="0" smtClean="0"/>
              <a:t>2.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baseline="-25000" dirty="0" smtClean="0"/>
              <a:t>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0C4B8-57C0-4565-8370-DFF2CDFDD9E5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323528" y="1628800"/>
            <a:ext cx="1441450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Moduli FV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779912" y="1628800"/>
            <a:ext cx="1584325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Separazione Materiali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1979712" y="1628800"/>
            <a:ext cx="1512887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Trattamento Termico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2771800" y="2996952"/>
            <a:ext cx="936625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2"/>
                </a:solidFill>
              </a:rPr>
              <a:t>Al, Cu, Acciaio 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4067944" y="2996952"/>
            <a:ext cx="792162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Celle FV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5148064" y="2996952"/>
            <a:ext cx="863600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Vetro</a:t>
            </a:r>
          </a:p>
        </p:txBody>
      </p:sp>
      <p:sp>
        <p:nvSpPr>
          <p:cNvPr id="17" name="Rettangolo arrotondato 16"/>
          <p:cNvSpPr/>
          <p:nvPr/>
        </p:nvSpPr>
        <p:spPr>
          <a:xfrm>
            <a:off x="323528" y="4797152"/>
            <a:ext cx="1439863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Produzione Silicio per FV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3707904" y="4941168"/>
            <a:ext cx="1511300" cy="79216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Trattamento Chimico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2843808" y="4149080"/>
            <a:ext cx="936625" cy="792163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2"/>
                </a:solidFill>
              </a:rPr>
              <a:t>Riciclo Metalli 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5220072" y="4149080"/>
            <a:ext cx="935038" cy="792163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2"/>
                </a:solidFill>
              </a:rPr>
              <a:t>Riciclo Vetro</a:t>
            </a:r>
          </a:p>
        </p:txBody>
      </p:sp>
      <p:sp>
        <p:nvSpPr>
          <p:cNvPr id="23" name="Freccia a destra 22"/>
          <p:cNvSpPr/>
          <p:nvPr/>
        </p:nvSpPr>
        <p:spPr>
          <a:xfrm>
            <a:off x="1763688" y="1988840"/>
            <a:ext cx="1444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Freccia a destra 23"/>
          <p:cNvSpPr/>
          <p:nvPr/>
        </p:nvSpPr>
        <p:spPr>
          <a:xfrm>
            <a:off x="3563888" y="1988840"/>
            <a:ext cx="1444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Freccia in giù 24"/>
          <p:cNvSpPr/>
          <p:nvPr/>
        </p:nvSpPr>
        <p:spPr>
          <a:xfrm>
            <a:off x="4355976" y="2564904"/>
            <a:ext cx="14287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Freccia in giù 25"/>
          <p:cNvSpPr/>
          <p:nvPr/>
        </p:nvSpPr>
        <p:spPr>
          <a:xfrm>
            <a:off x="5580112" y="3861048"/>
            <a:ext cx="144463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" name="Freccia in giù 26"/>
          <p:cNvSpPr/>
          <p:nvPr/>
        </p:nvSpPr>
        <p:spPr>
          <a:xfrm>
            <a:off x="3203848" y="3861048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Freccia in giù 27"/>
          <p:cNvSpPr/>
          <p:nvPr/>
        </p:nvSpPr>
        <p:spPr>
          <a:xfrm>
            <a:off x="4355976" y="3861048"/>
            <a:ext cx="142875" cy="936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30" name="Connettore 2 29"/>
          <p:cNvCxnSpPr/>
          <p:nvPr/>
        </p:nvCxnSpPr>
        <p:spPr>
          <a:xfrm rot="16200000" flipH="1">
            <a:off x="5111552" y="2601416"/>
            <a:ext cx="360362" cy="28733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rot="5400000">
            <a:off x="3419872" y="2564904"/>
            <a:ext cx="360362" cy="36036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ccia a sinistra 34"/>
          <p:cNvSpPr/>
          <p:nvPr/>
        </p:nvSpPr>
        <p:spPr>
          <a:xfrm>
            <a:off x="2123728" y="5301208"/>
            <a:ext cx="129540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Freccia in su 35"/>
          <p:cNvSpPr/>
          <p:nvPr/>
        </p:nvSpPr>
        <p:spPr>
          <a:xfrm>
            <a:off x="971600" y="2564904"/>
            <a:ext cx="215900" cy="20875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179512" y="1412776"/>
            <a:ext cx="6048672" cy="4464050"/>
          </a:xfrm>
          <a:prstGeom prst="rect">
            <a:avLst/>
          </a:prstGeom>
          <a:noFill/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611560" y="5934670"/>
            <a:ext cx="77768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+mn-lt"/>
              </a:rPr>
              <a:t>A seguito dell’importanza del fine vita, vengono proposti  quattro tipi di </a:t>
            </a:r>
            <a:r>
              <a:rPr lang="it-IT" sz="2000" dirty="0" err="1" smtClean="0">
                <a:latin typeface="+mn-lt"/>
              </a:rPr>
              <a:t>modellizzazione</a:t>
            </a:r>
            <a:r>
              <a:rPr lang="it-IT" sz="2000" dirty="0" smtClean="0">
                <a:latin typeface="+mn-lt"/>
              </a:rPr>
              <a:t> del riciclo in virtù dei confini considerati.</a:t>
            </a:r>
          </a:p>
          <a:p>
            <a:endParaRPr lang="it-IT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492125"/>
          </a:xfrm>
        </p:spPr>
        <p:txBody>
          <a:bodyPr/>
          <a:lstStyle/>
          <a:p>
            <a:pPr algn="ctr"/>
            <a:r>
              <a:rPr lang="it-IT" sz="3200" smtClean="0"/>
              <a:t>Risultati con IMPACT del riciclo con l’ipotesi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4868863"/>
            <a:ext cx="4038600" cy="19891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Trasporto da Jesi a </a:t>
            </a:r>
            <a:r>
              <a:rPr lang="it-IT" sz="2200" dirty="0" err="1" smtClean="0"/>
              <a:t>Freiberg</a:t>
            </a:r>
            <a:r>
              <a:rPr lang="it-IT" sz="2200" dirty="0" smtClean="0"/>
              <a:t>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Trattamento termico per la separazione dei materiali;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Trattamento chimico recupero del silicio;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5013325"/>
            <a:ext cx="4038600" cy="18446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Produzione di semilavorati dall’impianto primario;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Prodotto evitato: materiali primari di cui si evita la nuova produzione per effetto del processo di riciclo.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9A2FE-420C-40C2-A83D-D1EBE76772E5}" type="slidenum">
              <a:rPr lang="it-IT"/>
              <a:pPr>
                <a:defRPr/>
              </a:pPr>
              <a:t>14</a:t>
            </a:fld>
            <a:endParaRPr lang="it-IT"/>
          </a:p>
        </p:txBody>
      </p:sp>
      <p:pic>
        <p:nvPicPr>
          <p:cNvPr id="7" name="Immagine 6" descr="valutaz. single score riciclo hp1.GIF"/>
          <p:cNvPicPr>
            <a:picLocks noChangeAspect="1"/>
          </p:cNvPicPr>
          <p:nvPr/>
        </p:nvPicPr>
        <p:blipFill>
          <a:blip r:embed="rId2" cstate="email"/>
          <a:srcRect l="2751" t="5719" r="2750" b="7058"/>
          <a:stretch>
            <a:fillRect/>
          </a:stretch>
        </p:blipFill>
        <p:spPr>
          <a:xfrm>
            <a:off x="179388" y="1125538"/>
            <a:ext cx="8785225" cy="359886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Ovale 9"/>
          <p:cNvSpPr/>
          <p:nvPr/>
        </p:nvSpPr>
        <p:spPr>
          <a:xfrm>
            <a:off x="755650" y="1196975"/>
            <a:ext cx="647700" cy="13684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2" name="Connettore 2 11"/>
          <p:cNvCxnSpPr>
            <a:stCxn id="10" idx="4"/>
          </p:cNvCxnSpPr>
          <p:nvPr/>
        </p:nvCxnSpPr>
        <p:spPr>
          <a:xfrm rot="16200000" flipH="1">
            <a:off x="845343" y="2799557"/>
            <a:ext cx="576263" cy="1079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arrotondato 12"/>
          <p:cNvSpPr/>
          <p:nvPr/>
        </p:nvSpPr>
        <p:spPr>
          <a:xfrm>
            <a:off x="684213" y="2997200"/>
            <a:ext cx="1511300" cy="792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Trattamento chimico</a:t>
            </a:r>
          </a:p>
        </p:txBody>
      </p:sp>
      <p:sp>
        <p:nvSpPr>
          <p:cNvPr id="19" name="Ovale 18"/>
          <p:cNvSpPr/>
          <p:nvPr/>
        </p:nvSpPr>
        <p:spPr>
          <a:xfrm>
            <a:off x="1403350" y="2060575"/>
            <a:ext cx="144463" cy="28892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1" name="Connettore 2 20"/>
          <p:cNvCxnSpPr>
            <a:stCxn id="19" idx="4"/>
          </p:cNvCxnSpPr>
          <p:nvPr/>
        </p:nvCxnSpPr>
        <p:spPr>
          <a:xfrm rot="16200000" flipH="1">
            <a:off x="1440656" y="2385219"/>
            <a:ext cx="358775" cy="28733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1619250" y="2492375"/>
            <a:ext cx="1223963" cy="576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Trasporto</a:t>
            </a:r>
          </a:p>
        </p:txBody>
      </p:sp>
      <p:sp>
        <p:nvSpPr>
          <p:cNvPr id="25" name="Ovale 24"/>
          <p:cNvSpPr/>
          <p:nvPr/>
        </p:nvSpPr>
        <p:spPr>
          <a:xfrm>
            <a:off x="4284663" y="1916113"/>
            <a:ext cx="4032250" cy="2592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7" name="Connettore 2 26"/>
          <p:cNvCxnSpPr/>
          <p:nvPr/>
        </p:nvCxnSpPr>
        <p:spPr>
          <a:xfrm rot="5400000" flipH="1" flipV="1">
            <a:off x="7343776" y="1809750"/>
            <a:ext cx="360362" cy="28733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7380288" y="1268413"/>
            <a:ext cx="1584325" cy="936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Prodotto Evitato</a:t>
            </a:r>
          </a:p>
        </p:txBody>
      </p:sp>
      <p:cxnSp>
        <p:nvCxnSpPr>
          <p:cNvPr id="30" name="Connettore 2 29"/>
          <p:cNvCxnSpPr/>
          <p:nvPr/>
        </p:nvCxnSpPr>
        <p:spPr>
          <a:xfrm rot="10800000" flipV="1">
            <a:off x="7164388" y="3429000"/>
            <a:ext cx="360362" cy="28733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arrotondato 31"/>
          <p:cNvSpPr/>
          <p:nvPr/>
        </p:nvSpPr>
        <p:spPr>
          <a:xfrm>
            <a:off x="6516688" y="3500438"/>
            <a:ext cx="863600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Silicio</a:t>
            </a:r>
          </a:p>
        </p:txBody>
      </p:sp>
      <p:sp>
        <p:nvSpPr>
          <p:cNvPr id="33" name="Rettangolo arrotondato 32"/>
          <p:cNvSpPr/>
          <p:nvPr/>
        </p:nvSpPr>
        <p:spPr>
          <a:xfrm>
            <a:off x="5292725" y="3573463"/>
            <a:ext cx="1295400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Alluminio</a:t>
            </a:r>
          </a:p>
        </p:txBody>
      </p:sp>
      <p:cxnSp>
        <p:nvCxnSpPr>
          <p:cNvPr id="35" name="Connettore 2 34"/>
          <p:cNvCxnSpPr/>
          <p:nvPr/>
        </p:nvCxnSpPr>
        <p:spPr>
          <a:xfrm rot="5400000">
            <a:off x="5652294" y="3285331"/>
            <a:ext cx="863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5148263" y="3500438"/>
            <a:ext cx="431800" cy="2159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2124075" y="1628775"/>
            <a:ext cx="2232025" cy="86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38" name="Connettore 2 37"/>
          <p:cNvCxnSpPr>
            <a:stCxn id="22" idx="4"/>
          </p:cNvCxnSpPr>
          <p:nvPr/>
        </p:nvCxnSpPr>
        <p:spPr>
          <a:xfrm rot="5400000">
            <a:off x="2753519" y="2870994"/>
            <a:ext cx="865188" cy="1079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2124075" y="3357563"/>
            <a:ext cx="2016125" cy="5762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Produzione Semilavorati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23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63563"/>
          </a:xfrm>
        </p:spPr>
        <p:txBody>
          <a:bodyPr/>
          <a:lstStyle/>
          <a:p>
            <a:pPr algn="ctr"/>
            <a:r>
              <a:rPr lang="it-IT" sz="3200" smtClean="0"/>
              <a:t>Risultati con IMPACT del riciclo con ipotesi 2</a:t>
            </a:r>
          </a:p>
        </p:txBody>
      </p:sp>
      <p:sp>
        <p:nvSpPr>
          <p:cNvPr id="25" name="Segnaposto contenuto 24"/>
          <p:cNvSpPr>
            <a:spLocks noGrp="1"/>
          </p:cNvSpPr>
          <p:nvPr>
            <p:ph sz="half" idx="1"/>
          </p:nvPr>
        </p:nvSpPr>
        <p:spPr>
          <a:xfrm>
            <a:off x="179388" y="4625975"/>
            <a:ext cx="4316412" cy="2232025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Trasporto da Jesi a </a:t>
            </a:r>
            <a:r>
              <a:rPr lang="it-IT" sz="4400" dirty="0" err="1" smtClean="0"/>
              <a:t>Freiberg</a:t>
            </a:r>
            <a:r>
              <a:rPr lang="it-IT" sz="4400" dirty="0" smtClean="0"/>
              <a:t>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3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Trattamento termico per la separazione dei materiali;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3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Trattamento chimico recupero del silicio;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/>
          </a:p>
        </p:txBody>
      </p:sp>
      <p:sp>
        <p:nvSpPr>
          <p:cNvPr id="26" name="Segnaposto contenuto 25"/>
          <p:cNvSpPr>
            <a:spLocks noGrp="1"/>
          </p:cNvSpPr>
          <p:nvPr>
            <p:ph sz="half" idx="2"/>
          </p:nvPr>
        </p:nvSpPr>
        <p:spPr>
          <a:xfrm>
            <a:off x="4643438" y="4625975"/>
            <a:ext cx="4500562" cy="2232025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Prodotti evitati;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Produzione dell’impianto secondario a partire dal primario;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9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4400" dirty="0" smtClean="0"/>
              <a:t>Energia per la produzione del pannello FV secondario.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877E9-2C74-4138-AF4D-8031B537D659}" type="slidenum">
              <a:rPr lang="it-IT"/>
              <a:pPr>
                <a:defRPr/>
              </a:pPr>
              <a:t>15</a:t>
            </a:fld>
            <a:endParaRPr lang="it-IT"/>
          </a:p>
        </p:txBody>
      </p:sp>
      <p:pic>
        <p:nvPicPr>
          <p:cNvPr id="30" name="Immagine 29" descr="valutaz.single score hp2.GIF"/>
          <p:cNvPicPr>
            <a:picLocks noChangeAspect="1"/>
          </p:cNvPicPr>
          <p:nvPr/>
        </p:nvPicPr>
        <p:blipFill>
          <a:blip r:embed="rId2" cstate="email"/>
          <a:srcRect l="2751" t="5674" r="2750" b="7104"/>
          <a:stretch>
            <a:fillRect/>
          </a:stretch>
        </p:blipFill>
        <p:spPr>
          <a:xfrm>
            <a:off x="250825" y="1125538"/>
            <a:ext cx="8713788" cy="3455987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1" name="Ovale 30"/>
          <p:cNvSpPr/>
          <p:nvPr/>
        </p:nvSpPr>
        <p:spPr>
          <a:xfrm>
            <a:off x="755650" y="1196975"/>
            <a:ext cx="6477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33" name="Connettore 2 32"/>
          <p:cNvCxnSpPr>
            <a:stCxn id="31" idx="4"/>
          </p:cNvCxnSpPr>
          <p:nvPr/>
        </p:nvCxnSpPr>
        <p:spPr>
          <a:xfrm rot="16200000" flipH="1">
            <a:off x="845343" y="2726532"/>
            <a:ext cx="576263" cy="1079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539750" y="2924175"/>
            <a:ext cx="1728788" cy="720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Trattamento Chimico</a:t>
            </a:r>
          </a:p>
        </p:txBody>
      </p:sp>
      <p:sp>
        <p:nvSpPr>
          <p:cNvPr id="35" name="Ovale 34"/>
          <p:cNvSpPr/>
          <p:nvPr/>
        </p:nvSpPr>
        <p:spPr>
          <a:xfrm>
            <a:off x="5364163" y="1268413"/>
            <a:ext cx="431800" cy="10080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37" name="Connettore 2 36"/>
          <p:cNvCxnSpPr>
            <a:stCxn id="35" idx="6"/>
          </p:cNvCxnSpPr>
          <p:nvPr/>
        </p:nvCxnSpPr>
        <p:spPr>
          <a:xfrm flipV="1">
            <a:off x="5795963" y="1628775"/>
            <a:ext cx="576262" cy="14446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arrotondato 37"/>
          <p:cNvSpPr/>
          <p:nvPr/>
        </p:nvSpPr>
        <p:spPr>
          <a:xfrm>
            <a:off x="6156325" y="1268413"/>
            <a:ext cx="1800225" cy="7921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Energia per il </a:t>
            </a:r>
            <a:r>
              <a:rPr lang="it-IT" dirty="0" smtClean="0">
                <a:solidFill>
                  <a:schemeClr val="tx1"/>
                </a:solidFill>
              </a:rPr>
              <a:t>Pannello </a:t>
            </a:r>
            <a:r>
              <a:rPr lang="it-IT" dirty="0">
                <a:solidFill>
                  <a:schemeClr val="tx1"/>
                </a:solidFill>
              </a:rPr>
              <a:t>FV</a:t>
            </a:r>
          </a:p>
        </p:txBody>
      </p:sp>
      <p:sp>
        <p:nvSpPr>
          <p:cNvPr id="39" name="Ovale 38"/>
          <p:cNvSpPr/>
          <p:nvPr/>
        </p:nvSpPr>
        <p:spPr>
          <a:xfrm>
            <a:off x="5435600" y="1916113"/>
            <a:ext cx="3097213" cy="2160587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41" name="Connettore 2 40"/>
          <p:cNvCxnSpPr/>
          <p:nvPr/>
        </p:nvCxnSpPr>
        <p:spPr>
          <a:xfrm rot="10800000" flipV="1">
            <a:off x="4859338" y="3141663"/>
            <a:ext cx="576262" cy="2159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arrotondato 41"/>
          <p:cNvSpPr/>
          <p:nvPr/>
        </p:nvSpPr>
        <p:spPr>
          <a:xfrm>
            <a:off x="3708400" y="3141663"/>
            <a:ext cx="1439863" cy="863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Prodotti Evitati</a:t>
            </a:r>
          </a:p>
        </p:txBody>
      </p:sp>
      <p:cxnSp>
        <p:nvCxnSpPr>
          <p:cNvPr id="44" name="Connettore 2 43"/>
          <p:cNvCxnSpPr/>
          <p:nvPr/>
        </p:nvCxnSpPr>
        <p:spPr>
          <a:xfrm rot="5400000" flipH="1" flipV="1">
            <a:off x="7380287" y="3213101"/>
            <a:ext cx="360363" cy="36036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125" y="3213100"/>
            <a:ext cx="1008063" cy="863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Silicio</a:t>
            </a:r>
          </a:p>
        </p:txBody>
      </p:sp>
      <p:sp>
        <p:nvSpPr>
          <p:cNvPr id="46" name="Rettangolo arrotondato 45"/>
          <p:cNvSpPr/>
          <p:nvPr/>
        </p:nvSpPr>
        <p:spPr>
          <a:xfrm>
            <a:off x="6011863" y="2852738"/>
            <a:ext cx="1368425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Alluminio</a:t>
            </a:r>
          </a:p>
        </p:txBody>
      </p:sp>
      <p:cxnSp>
        <p:nvCxnSpPr>
          <p:cNvPr id="48" name="Connettore 2 47"/>
          <p:cNvCxnSpPr/>
          <p:nvPr/>
        </p:nvCxnSpPr>
        <p:spPr>
          <a:xfrm rot="5400000">
            <a:off x="6445250" y="2852738"/>
            <a:ext cx="287337" cy="1588"/>
          </a:xfrm>
          <a:prstGeom prst="straightConnector1">
            <a:avLst/>
          </a:prstGeom>
          <a:ln w="28575">
            <a:solidFill>
              <a:srgbClr val="C107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V="1">
            <a:off x="5867400" y="3213100"/>
            <a:ext cx="433388" cy="144463"/>
          </a:xfrm>
          <a:prstGeom prst="straightConnector1">
            <a:avLst/>
          </a:prstGeom>
          <a:ln w="28575">
            <a:solidFill>
              <a:srgbClr val="C107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e 20"/>
          <p:cNvSpPr/>
          <p:nvPr/>
        </p:nvSpPr>
        <p:spPr>
          <a:xfrm>
            <a:off x="2124075" y="1628775"/>
            <a:ext cx="2879725" cy="86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23" name="Connettore 2 22"/>
          <p:cNvCxnSpPr/>
          <p:nvPr/>
        </p:nvCxnSpPr>
        <p:spPr>
          <a:xfrm rot="5400000">
            <a:off x="3132138" y="2563812"/>
            <a:ext cx="431800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arrotondato 26"/>
          <p:cNvSpPr/>
          <p:nvPr/>
        </p:nvSpPr>
        <p:spPr>
          <a:xfrm>
            <a:off x="2268538" y="2781300"/>
            <a:ext cx="1655762" cy="7921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Produzione Semilavorati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47663"/>
          </a:xfrm>
        </p:spPr>
        <p:txBody>
          <a:bodyPr/>
          <a:lstStyle/>
          <a:p>
            <a:pPr algn="ctr"/>
            <a:r>
              <a:rPr lang="it-IT" sz="3200" smtClean="0"/>
              <a:t>Risultati con IMPACT del riciclo con ipotesi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388" y="4868863"/>
            <a:ext cx="4316412" cy="2376487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Concetto di CO-PRODOTTO e allocazione su base energetica;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I due co-prodotti sono: funzione di riciclo ed impianto secondario;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% allocazione: funzione riciclo 3,74%,  impianto secondario 96,26%;</a:t>
            </a:r>
            <a:endParaRPr lang="it-IT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3438" y="4941888"/>
            <a:ext cx="4038600" cy="1916112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Funzione di riciclo: trasporto, trattamento termico del pannello, smaltimento in discarica dei prodotti non recuperabili.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3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200" dirty="0" smtClean="0"/>
              <a:t>Impianto secondario: trattamento chimico, produzione dei semilavorati dei metalli e del vetro.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EFEBF-8645-461C-A994-62EE13A7DB05}" type="slidenum">
              <a:rPr lang="it-IT"/>
              <a:pPr>
                <a:defRPr/>
              </a:pPr>
              <a:t>16</a:t>
            </a:fld>
            <a:endParaRPr lang="it-IT"/>
          </a:p>
        </p:txBody>
      </p:sp>
      <p:pic>
        <p:nvPicPr>
          <p:cNvPr id="6" name="Immagine 5" descr="valutaz.single score hp3.GIF"/>
          <p:cNvPicPr>
            <a:picLocks noChangeAspect="1"/>
          </p:cNvPicPr>
          <p:nvPr/>
        </p:nvPicPr>
        <p:blipFill>
          <a:blip r:embed="rId2" cstate="email"/>
          <a:srcRect l="2751" t="5674" r="1963" b="7104"/>
          <a:stretch>
            <a:fillRect/>
          </a:stretch>
        </p:blipFill>
        <p:spPr>
          <a:xfrm>
            <a:off x="395288" y="1052513"/>
            <a:ext cx="8569325" cy="3722687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Ovale 6"/>
          <p:cNvSpPr/>
          <p:nvPr/>
        </p:nvSpPr>
        <p:spPr>
          <a:xfrm>
            <a:off x="755650" y="1125538"/>
            <a:ext cx="1223963" cy="3240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1908175" y="1628775"/>
            <a:ext cx="503238" cy="215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2051050" y="1196975"/>
            <a:ext cx="1873250" cy="10080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Trattamento Chimico</a:t>
            </a:r>
          </a:p>
        </p:txBody>
      </p:sp>
      <p:sp>
        <p:nvSpPr>
          <p:cNvPr id="11" name="Ovale 10"/>
          <p:cNvSpPr/>
          <p:nvPr/>
        </p:nvSpPr>
        <p:spPr>
          <a:xfrm>
            <a:off x="1763713" y="3789363"/>
            <a:ext cx="287337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 rot="5400000" flipH="1" flipV="1">
            <a:off x="1835944" y="3429794"/>
            <a:ext cx="431800" cy="2873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1763713" y="2997200"/>
            <a:ext cx="1223962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Trasporto</a:t>
            </a:r>
          </a:p>
        </p:txBody>
      </p:sp>
      <p:sp>
        <p:nvSpPr>
          <p:cNvPr id="15" name="Ovale 14"/>
          <p:cNvSpPr/>
          <p:nvPr/>
        </p:nvSpPr>
        <p:spPr>
          <a:xfrm>
            <a:off x="2771775" y="2636838"/>
            <a:ext cx="4824413" cy="19446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rot="5400000" flipH="1" flipV="1">
            <a:off x="5291932" y="2348706"/>
            <a:ext cx="431800" cy="14446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5148263" y="1700213"/>
            <a:ext cx="1800225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Produzione Semilavorati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/>
            <a:r>
              <a:rPr lang="it-IT" sz="3200" smtClean="0"/>
              <a:t>Risultati con IMPACT del riciclo con ipotesi 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5013325"/>
            <a:ext cx="4038600" cy="16303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Trasporto da Jesi a </a:t>
            </a:r>
            <a:r>
              <a:rPr lang="it-IT" sz="2400" dirty="0" err="1" smtClean="0"/>
              <a:t>Freiberberg</a:t>
            </a:r>
            <a:r>
              <a:rPr lang="it-IT" sz="2400" dirty="0" smtClean="0"/>
              <a:t> 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Trattamento termico per la separazione dei materiali costituenti;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5084763"/>
            <a:ext cx="4038600" cy="1270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Produzione dei semilavorati dall’impianto primario.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Materiali non recuperabili smaltiti in discarica. </a:t>
            </a:r>
            <a:r>
              <a:rPr lang="it-IT" sz="21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1CEC3-F88D-499E-AF70-EBFB7FDB4A23}" type="slidenum">
              <a:rPr lang="it-IT"/>
              <a:pPr>
                <a:defRPr/>
              </a:pPr>
              <a:t>17</a:t>
            </a:fld>
            <a:endParaRPr lang="it-IT"/>
          </a:p>
        </p:txBody>
      </p:sp>
      <p:pic>
        <p:nvPicPr>
          <p:cNvPr id="6" name="Immagine 5" descr="valutaz.single score hp4.GIF"/>
          <p:cNvPicPr>
            <a:picLocks noChangeAspect="1"/>
          </p:cNvPicPr>
          <p:nvPr/>
        </p:nvPicPr>
        <p:blipFill>
          <a:blip r:embed="rId2" cstate="email"/>
          <a:srcRect l="2751" t="5674" r="2750" b="7104"/>
          <a:stretch>
            <a:fillRect/>
          </a:stretch>
        </p:blipFill>
        <p:spPr>
          <a:xfrm>
            <a:off x="179388" y="1196975"/>
            <a:ext cx="8569325" cy="360203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Ovale 6"/>
          <p:cNvSpPr/>
          <p:nvPr/>
        </p:nvSpPr>
        <p:spPr>
          <a:xfrm>
            <a:off x="755650" y="1196975"/>
            <a:ext cx="576263" cy="309562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9" name="Connettore 2 8"/>
          <p:cNvCxnSpPr/>
          <p:nvPr/>
        </p:nvCxnSpPr>
        <p:spPr>
          <a:xfrm flipV="1">
            <a:off x="1331913" y="1700213"/>
            <a:ext cx="576262" cy="43338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1619250" y="1196975"/>
            <a:ext cx="1657350" cy="79216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Trasporto</a:t>
            </a:r>
          </a:p>
        </p:txBody>
      </p:sp>
      <p:sp>
        <p:nvSpPr>
          <p:cNvPr id="11" name="Ovale 10"/>
          <p:cNvSpPr/>
          <p:nvPr/>
        </p:nvSpPr>
        <p:spPr>
          <a:xfrm>
            <a:off x="1258888" y="3644900"/>
            <a:ext cx="649287" cy="792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 rot="5400000" flipH="1" flipV="1">
            <a:off x="1331913" y="2852737"/>
            <a:ext cx="1079500" cy="5048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1619250" y="2133600"/>
            <a:ext cx="2232025" cy="7191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Trattamento Termico</a:t>
            </a:r>
          </a:p>
        </p:txBody>
      </p:sp>
      <p:sp>
        <p:nvSpPr>
          <p:cNvPr id="15" name="Ovale 14"/>
          <p:cNvSpPr/>
          <p:nvPr/>
        </p:nvSpPr>
        <p:spPr>
          <a:xfrm>
            <a:off x="1908175" y="3284538"/>
            <a:ext cx="576263" cy="10810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2484438" y="3357563"/>
            <a:ext cx="792162" cy="28733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3059113" y="2997200"/>
            <a:ext cx="1657350" cy="7191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Alluminio Secondario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65150"/>
          </a:xfrm>
        </p:spPr>
        <p:txBody>
          <a:bodyPr/>
          <a:lstStyle/>
          <a:p>
            <a:pPr algn="ctr"/>
            <a:r>
              <a:rPr lang="it-IT" sz="3200" smtClean="0"/>
              <a:t>Confronto con IMPACT tra le ipotesi di riciclo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4899025"/>
            <a:ext cx="8229600" cy="1958975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Gli impatti ambientali delle diverse ipotesi sono: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Ipotesi 1: -0,395 </a:t>
            </a:r>
            <a:r>
              <a:rPr lang="it-IT" dirty="0" err="1" smtClean="0"/>
              <a:t>Pt</a:t>
            </a:r>
            <a:r>
              <a:rPr lang="it-IT" dirty="0" smtClean="0"/>
              <a:t>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Ipotesi 2: 0,049 </a:t>
            </a:r>
            <a:r>
              <a:rPr lang="it-IT" dirty="0" err="1" smtClean="0"/>
              <a:t>Pt</a:t>
            </a:r>
            <a:r>
              <a:rPr lang="it-IT" dirty="0" smtClean="0"/>
              <a:t>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Ipotesi 3: 0,029 </a:t>
            </a:r>
            <a:r>
              <a:rPr lang="it-IT" dirty="0" err="1" smtClean="0"/>
              <a:t>Pt</a:t>
            </a:r>
            <a:r>
              <a:rPr lang="it-IT" dirty="0" smtClean="0"/>
              <a:t>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Ipotesi 4: 0,033 </a:t>
            </a:r>
            <a:r>
              <a:rPr lang="it-IT" dirty="0" err="1" smtClean="0"/>
              <a:t>Pt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1786-CDF8-4BBE-BF79-C959060CCBCF}" type="slidenum">
              <a:rPr lang="it-IT"/>
              <a:pPr>
                <a:defRPr/>
              </a:pPr>
              <a:t>18</a:t>
            </a:fld>
            <a:endParaRPr lang="it-IT"/>
          </a:p>
        </p:txBody>
      </p:sp>
      <p:pic>
        <p:nvPicPr>
          <p:cNvPr id="6" name="Immagine 5" descr="confronto hp riciclo.GIF"/>
          <p:cNvPicPr>
            <a:picLocks noChangeAspect="1"/>
          </p:cNvPicPr>
          <p:nvPr/>
        </p:nvPicPr>
        <p:blipFill>
          <a:blip r:embed="rId2" cstate="email"/>
          <a:srcRect l="2751" t="5674" r="1963" b="7104"/>
          <a:stretch>
            <a:fillRect/>
          </a:stretch>
        </p:blipFill>
        <p:spPr>
          <a:xfrm>
            <a:off x="250825" y="1196975"/>
            <a:ext cx="8642350" cy="345598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Connettore 2 7"/>
          <p:cNvCxnSpPr/>
          <p:nvPr/>
        </p:nvCxnSpPr>
        <p:spPr>
          <a:xfrm>
            <a:off x="2555875" y="3789363"/>
            <a:ext cx="936625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4859338" y="2492375"/>
            <a:ext cx="1728787" cy="576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Ipotesi 3</a:t>
            </a:r>
          </a:p>
        </p:txBody>
      </p:sp>
      <p:cxnSp>
        <p:nvCxnSpPr>
          <p:cNvPr id="11" name="Connettore 2 10"/>
          <p:cNvCxnSpPr/>
          <p:nvPr/>
        </p:nvCxnSpPr>
        <p:spPr>
          <a:xfrm rot="16200000" flipH="1">
            <a:off x="3924301" y="2492375"/>
            <a:ext cx="647700" cy="73025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3779838" y="2636838"/>
            <a:ext cx="1296987" cy="720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Ipotesi 2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6804025" y="2492375"/>
            <a:ext cx="1728788" cy="576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Ipotesi 4</a:t>
            </a:r>
          </a:p>
        </p:txBody>
      </p:sp>
      <p:sp>
        <p:nvSpPr>
          <p:cNvPr id="15" name="Rettangolo arrotondato 14"/>
          <p:cNvSpPr/>
          <p:nvPr/>
        </p:nvSpPr>
        <p:spPr>
          <a:xfrm>
            <a:off x="3059113" y="3429000"/>
            <a:ext cx="1728787" cy="576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Ipotesi 1</a:t>
            </a:r>
          </a:p>
        </p:txBody>
      </p:sp>
      <p:cxnSp>
        <p:nvCxnSpPr>
          <p:cNvPr id="17" name="Connettore 2 16"/>
          <p:cNvCxnSpPr/>
          <p:nvPr/>
        </p:nvCxnSpPr>
        <p:spPr>
          <a:xfrm rot="5400000">
            <a:off x="5363369" y="2277269"/>
            <a:ext cx="720725" cy="158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5400000">
            <a:off x="7308056" y="2275682"/>
            <a:ext cx="720725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rentesi graffa chiusa 19"/>
          <p:cNvSpPr/>
          <p:nvPr/>
        </p:nvSpPr>
        <p:spPr>
          <a:xfrm>
            <a:off x="2484438" y="1844675"/>
            <a:ext cx="142875" cy="2232025"/>
          </a:xfrm>
          <a:prstGeom prst="rightBrace">
            <a:avLst/>
          </a:prstGeom>
          <a:ln w="28575">
            <a:solidFill>
              <a:srgbClr val="4AFC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Parentesi graffa aperta 20"/>
          <p:cNvSpPr/>
          <p:nvPr/>
        </p:nvSpPr>
        <p:spPr>
          <a:xfrm>
            <a:off x="3059113" y="1844675"/>
            <a:ext cx="119062" cy="288925"/>
          </a:xfrm>
          <a:prstGeom prst="leftBrace">
            <a:avLst/>
          </a:prstGeom>
          <a:ln w="28575">
            <a:solidFill>
              <a:srgbClr val="4AFC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Rettangolo arrotondato 21"/>
          <p:cNvSpPr/>
          <p:nvPr/>
        </p:nvSpPr>
        <p:spPr>
          <a:xfrm>
            <a:off x="2700338" y="2420938"/>
            <a:ext cx="1223962" cy="863600"/>
          </a:xfrm>
          <a:prstGeom prst="roundRect">
            <a:avLst/>
          </a:prstGeom>
          <a:noFill/>
          <a:ln>
            <a:solidFill>
              <a:srgbClr val="4AF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4AFCFC"/>
                </a:solidFill>
              </a:rPr>
              <a:t>Prodotto Evitato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7942262" cy="431800"/>
          </a:xfrm>
        </p:spPr>
        <p:txBody>
          <a:bodyPr/>
          <a:lstStyle/>
          <a:p>
            <a:r>
              <a:rPr lang="it-IT" sz="3200" smtClean="0"/>
              <a:t>LCA </a:t>
            </a:r>
            <a:r>
              <a:rPr lang="it-IT" sz="3200" i="1" smtClean="0"/>
              <a:t>“cradle to cradle”</a:t>
            </a:r>
            <a:endParaRPr lang="it-IT" sz="32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825" y="1268413"/>
            <a:ext cx="4321175" cy="505618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Confini del sistema: dall’estrazione delle materie prime alla produzione di semilavorati dall’impianto FV (ipotesi 1 di riciclo).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Unità funzionale: energia prodotta durante la vita dell’impianto pari a 644</a:t>
            </a:r>
            <a:r>
              <a:rPr lang="it-IT" sz="2400" dirty="0" smtClean="0">
                <a:latin typeface="Calibri"/>
              </a:rPr>
              <a:t>'</a:t>
            </a:r>
            <a:r>
              <a:rPr lang="it-IT" sz="2400" dirty="0" smtClean="0"/>
              <a:t>971 kWh.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400" dirty="0" smtClean="0"/>
              <a:t>Danno, valutato con IMPACT, è pari a 10,8 </a:t>
            </a:r>
            <a:r>
              <a:rPr lang="it-IT" sz="2400" dirty="0" err="1" smtClean="0"/>
              <a:t>Pt</a:t>
            </a:r>
            <a:r>
              <a:rPr lang="it-IT" sz="2400" dirty="0" smtClean="0"/>
              <a:t> (circa 3 </a:t>
            </a:r>
            <a:r>
              <a:rPr lang="it-IT" sz="2400" dirty="0" err="1" smtClean="0"/>
              <a:t>Pt</a:t>
            </a:r>
            <a:r>
              <a:rPr lang="it-IT" sz="2400" dirty="0" smtClean="0"/>
              <a:t> in meno del caso </a:t>
            </a:r>
            <a:r>
              <a:rPr lang="it-IT" sz="2400" i="1" dirty="0" smtClean="0"/>
              <a:t>“cradle to gate” </a:t>
            </a:r>
            <a:r>
              <a:rPr lang="it-IT" sz="2400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527A3-9C01-4B8C-A4BF-11B345F5CD6C}" type="slidenum">
              <a:rPr lang="it-IT"/>
              <a:pPr>
                <a:defRPr/>
              </a:pPr>
              <a:t>19</a:t>
            </a:fld>
            <a:endParaRPr lang="it-IT"/>
          </a:p>
        </p:txBody>
      </p:sp>
      <p:pic>
        <p:nvPicPr>
          <p:cNvPr id="5" name="Immagine 4" descr="network produz+riciclo_hp1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765175"/>
            <a:ext cx="4176712" cy="5759450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Connettore 2 6"/>
          <p:cNvCxnSpPr>
            <a:stCxn id="8" idx="2"/>
          </p:cNvCxnSpPr>
          <p:nvPr/>
        </p:nvCxnSpPr>
        <p:spPr>
          <a:xfrm rot="16200000" flipH="1">
            <a:off x="8243887" y="1557338"/>
            <a:ext cx="360363" cy="714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arrotondato 7"/>
          <p:cNvSpPr/>
          <p:nvPr/>
        </p:nvSpPr>
        <p:spPr>
          <a:xfrm>
            <a:off x="7885113" y="908050"/>
            <a:ext cx="1008062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Riciclo hp1</a:t>
            </a:r>
          </a:p>
        </p:txBody>
      </p:sp>
      <p:cxnSp>
        <p:nvCxnSpPr>
          <p:cNvPr id="11" name="Connettore 2 10"/>
          <p:cNvCxnSpPr/>
          <p:nvPr/>
        </p:nvCxnSpPr>
        <p:spPr>
          <a:xfrm rot="16200000" flipH="1">
            <a:off x="5580063" y="1628775"/>
            <a:ext cx="215900" cy="2159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4500563" y="1052513"/>
            <a:ext cx="1655762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Produzione impianto FV</a:t>
            </a:r>
          </a:p>
        </p:txBody>
      </p:sp>
      <p:cxnSp>
        <p:nvCxnSpPr>
          <p:cNvPr id="16" name="Connettore 2 15"/>
          <p:cNvCxnSpPr/>
          <p:nvPr/>
        </p:nvCxnSpPr>
        <p:spPr>
          <a:xfrm rot="5400000" flipH="1" flipV="1">
            <a:off x="4645025" y="3573463"/>
            <a:ext cx="574675" cy="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arrotondato 16"/>
          <p:cNvSpPr/>
          <p:nvPr/>
        </p:nvSpPr>
        <p:spPr>
          <a:xfrm>
            <a:off x="4572000" y="3644900"/>
            <a:ext cx="1079500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Inverter</a:t>
            </a:r>
          </a:p>
        </p:txBody>
      </p:sp>
      <p:cxnSp>
        <p:nvCxnSpPr>
          <p:cNvPr id="19" name="Connettore 2 18"/>
          <p:cNvCxnSpPr/>
          <p:nvPr/>
        </p:nvCxnSpPr>
        <p:spPr>
          <a:xfrm rot="5400000" flipH="1" flipV="1">
            <a:off x="5472113" y="3321050"/>
            <a:ext cx="1295400" cy="10795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arrotondato 19"/>
          <p:cNvSpPr/>
          <p:nvPr/>
        </p:nvSpPr>
        <p:spPr>
          <a:xfrm>
            <a:off x="5003800" y="4221163"/>
            <a:ext cx="1512888" cy="7207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Pannello FV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/>
            <a:r>
              <a:rPr lang="it-IT" sz="3600" smtClean="0"/>
              <a:t>OGGETTO DELLO STUDIO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462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3123D-998F-4C73-8DF0-CBAB1E897E98}" type="slidenum">
              <a:rPr lang="it-IT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0" y="476250"/>
            <a:ext cx="8964613" cy="865188"/>
          </a:xfrm>
        </p:spPr>
        <p:txBody>
          <a:bodyPr/>
          <a:lstStyle/>
          <a:p>
            <a:pPr algn="ctr"/>
            <a:r>
              <a:rPr lang="it-IT" sz="2400" smtClean="0"/>
              <a:t>Confronto con IMPACT fonti energetiche per la produzione di 1kWh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F2928-0179-44FA-BF48-AB2F3C8869BA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395288" y="4724400"/>
            <a:ext cx="3898900" cy="213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2600" dirty="0">
                <a:latin typeface="+mn-lt"/>
                <a:cs typeface="+mn-cs"/>
              </a:rPr>
              <a:t>Fonti rinnovabili: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idroelettrico;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eolico;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fotovoltaico.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2600" dirty="0">
              <a:latin typeface="+mn-lt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43438" y="4581525"/>
            <a:ext cx="3898900" cy="22764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2600" dirty="0">
                <a:latin typeface="+mn-lt"/>
                <a:cs typeface="+mn-cs"/>
              </a:rPr>
              <a:t>Fonti non rinnovabili: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carbone;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gas;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nucleare;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p</a:t>
            </a:r>
            <a:r>
              <a:rPr lang="it-IT" sz="2600" dirty="0" err="1">
                <a:latin typeface="+mn-lt"/>
                <a:cs typeface="+mn-cs"/>
              </a:rPr>
              <a:t>etrolio</a:t>
            </a:r>
            <a:r>
              <a:rPr lang="it-IT" sz="2600" dirty="0">
                <a:latin typeface="+mn-lt"/>
                <a:cs typeface="+mn-cs"/>
              </a:rPr>
              <a:t>;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it-IT" sz="2600" dirty="0">
                <a:latin typeface="+mn-lt"/>
                <a:cs typeface="+mn-cs"/>
              </a:rPr>
              <a:t>mix italiano.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endParaRPr lang="it-IT" sz="2600" dirty="0">
              <a:latin typeface="+mn-lt"/>
              <a:cs typeface="+mn-cs"/>
            </a:endParaRPr>
          </a:p>
        </p:txBody>
      </p:sp>
      <p:pic>
        <p:nvPicPr>
          <p:cNvPr id="8" name="Immagine 7" descr="confronto energia.GIF"/>
          <p:cNvPicPr>
            <a:picLocks noChangeAspect="1"/>
          </p:cNvPicPr>
          <p:nvPr/>
        </p:nvPicPr>
        <p:blipFill>
          <a:blip r:embed="rId2" cstate="email"/>
          <a:srcRect l="2751" t="5674" r="1963" b="7104"/>
          <a:stretch>
            <a:fillRect/>
          </a:stretch>
        </p:blipFill>
        <p:spPr>
          <a:xfrm>
            <a:off x="250825" y="1484313"/>
            <a:ext cx="8642350" cy="309721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Ovale 9"/>
          <p:cNvSpPr/>
          <p:nvPr/>
        </p:nvSpPr>
        <p:spPr>
          <a:xfrm>
            <a:off x="5580063" y="1557338"/>
            <a:ext cx="3313112" cy="30241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5940425" y="1773238"/>
            <a:ext cx="2519363" cy="5762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Fonti Rinnovabili</a:t>
            </a:r>
          </a:p>
        </p:txBody>
      </p:sp>
      <p:cxnSp>
        <p:nvCxnSpPr>
          <p:cNvPr id="13" name="Connettore 2 12"/>
          <p:cNvCxnSpPr/>
          <p:nvPr/>
        </p:nvCxnSpPr>
        <p:spPr>
          <a:xfrm rot="5400000">
            <a:off x="5976144" y="3752057"/>
            <a:ext cx="504825" cy="15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arrotondato 15"/>
          <p:cNvSpPr/>
          <p:nvPr/>
        </p:nvSpPr>
        <p:spPr>
          <a:xfrm>
            <a:off x="5076825" y="2852738"/>
            <a:ext cx="2519363" cy="5762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Idroelettrico</a:t>
            </a:r>
          </a:p>
        </p:txBody>
      </p:sp>
      <p:cxnSp>
        <p:nvCxnSpPr>
          <p:cNvPr id="18" name="Connettore 2 17"/>
          <p:cNvCxnSpPr/>
          <p:nvPr/>
        </p:nvCxnSpPr>
        <p:spPr>
          <a:xfrm rot="5400000">
            <a:off x="6733382" y="3428206"/>
            <a:ext cx="863600" cy="1587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6300788" y="2492375"/>
            <a:ext cx="1655762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Eolico</a:t>
            </a:r>
          </a:p>
        </p:txBody>
      </p:sp>
      <p:cxnSp>
        <p:nvCxnSpPr>
          <p:cNvPr id="24" name="Connettore 2 23"/>
          <p:cNvCxnSpPr/>
          <p:nvPr/>
        </p:nvCxnSpPr>
        <p:spPr>
          <a:xfrm rot="5400000">
            <a:off x="7920831" y="3536157"/>
            <a:ext cx="504825" cy="1588"/>
          </a:xfrm>
          <a:prstGeom prst="straightConnector1">
            <a:avLst/>
          </a:prstGeom>
          <a:ln w="28575">
            <a:solidFill>
              <a:srgbClr val="4AFCF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arrotondato 24"/>
          <p:cNvSpPr/>
          <p:nvPr/>
        </p:nvSpPr>
        <p:spPr>
          <a:xfrm>
            <a:off x="7308850" y="2781300"/>
            <a:ext cx="1655763" cy="5032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FV</a:t>
            </a:r>
          </a:p>
        </p:txBody>
      </p:sp>
      <p:cxnSp>
        <p:nvCxnSpPr>
          <p:cNvPr id="27" name="Connettore 2 26"/>
          <p:cNvCxnSpPr/>
          <p:nvPr/>
        </p:nvCxnSpPr>
        <p:spPr>
          <a:xfrm rot="5400000">
            <a:off x="1619250" y="1916113"/>
            <a:ext cx="288925" cy="2889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arrotondato 27"/>
          <p:cNvSpPr/>
          <p:nvPr/>
        </p:nvSpPr>
        <p:spPr>
          <a:xfrm>
            <a:off x="1403350" y="1557338"/>
            <a:ext cx="1584325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Carbone</a:t>
            </a:r>
          </a:p>
        </p:txBody>
      </p:sp>
      <p:cxnSp>
        <p:nvCxnSpPr>
          <p:cNvPr id="30" name="Connettore 2 29"/>
          <p:cNvCxnSpPr/>
          <p:nvPr/>
        </p:nvCxnSpPr>
        <p:spPr>
          <a:xfrm rot="5400000">
            <a:off x="2161382" y="2672556"/>
            <a:ext cx="215900" cy="1587"/>
          </a:xfrm>
          <a:prstGeom prst="straightConnector1">
            <a:avLst/>
          </a:prstGeom>
          <a:ln w="28575">
            <a:solidFill>
              <a:srgbClr val="C107A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arrotondato 30"/>
          <p:cNvSpPr/>
          <p:nvPr/>
        </p:nvSpPr>
        <p:spPr>
          <a:xfrm>
            <a:off x="1908175" y="2276475"/>
            <a:ext cx="719138" cy="2889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Gas</a:t>
            </a:r>
          </a:p>
        </p:txBody>
      </p:sp>
      <p:cxnSp>
        <p:nvCxnSpPr>
          <p:cNvPr id="33" name="Connettore 2 32"/>
          <p:cNvCxnSpPr/>
          <p:nvPr/>
        </p:nvCxnSpPr>
        <p:spPr>
          <a:xfrm rot="5400000">
            <a:off x="3097212" y="3103563"/>
            <a:ext cx="360363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2627313" y="2492375"/>
            <a:ext cx="1223962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Nucleare</a:t>
            </a:r>
          </a:p>
        </p:txBody>
      </p:sp>
      <p:cxnSp>
        <p:nvCxnSpPr>
          <p:cNvPr id="36" name="Connettore 2 35"/>
          <p:cNvCxnSpPr/>
          <p:nvPr/>
        </p:nvCxnSpPr>
        <p:spPr>
          <a:xfrm rot="16200000" flipH="1">
            <a:off x="3455988" y="2025650"/>
            <a:ext cx="431800" cy="358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rot="5400000">
            <a:off x="5076825" y="2347913"/>
            <a:ext cx="287337" cy="15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2484438" y="1628775"/>
            <a:ext cx="1223962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Petrolio</a:t>
            </a:r>
          </a:p>
        </p:txBody>
      </p:sp>
      <p:sp>
        <p:nvSpPr>
          <p:cNvPr id="40" name="Rettangolo arrotondato 39"/>
          <p:cNvSpPr/>
          <p:nvPr/>
        </p:nvSpPr>
        <p:spPr>
          <a:xfrm>
            <a:off x="4716463" y="1773238"/>
            <a:ext cx="1008062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Mix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/>
            <a:r>
              <a:rPr lang="it-IT" sz="3600" smtClean="0"/>
              <a:t>Confronto con IMPACT tra le tecnologie FV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4868863"/>
            <a:ext cx="8229600" cy="1743075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Sono stati confrontati: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Un pannello al Silicio Monocristallino;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Un pannello al Silicio Policristallino;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Un pannello al Tellurio di Cadmio.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070EB-EE88-460D-8279-EC9C602614A9}" type="slidenum">
              <a:rPr lang="it-IT"/>
              <a:pPr>
                <a:defRPr/>
              </a:pPr>
              <a:t>21</a:t>
            </a:fld>
            <a:endParaRPr lang="it-IT"/>
          </a:p>
        </p:txBody>
      </p:sp>
      <p:pic>
        <p:nvPicPr>
          <p:cNvPr id="5" name="Immagine 4" descr="confronto pannelli.GIF"/>
          <p:cNvPicPr>
            <a:picLocks noChangeAspect="1"/>
          </p:cNvPicPr>
          <p:nvPr/>
        </p:nvPicPr>
        <p:blipFill>
          <a:blip r:embed="rId2" cstate="email"/>
          <a:srcRect l="2751" t="5674" r="1963" b="7104"/>
          <a:stretch>
            <a:fillRect/>
          </a:stretch>
        </p:blipFill>
        <p:spPr>
          <a:xfrm>
            <a:off x="900113" y="1341438"/>
            <a:ext cx="7343775" cy="3440112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Connettore 2 6"/>
          <p:cNvCxnSpPr/>
          <p:nvPr/>
        </p:nvCxnSpPr>
        <p:spPr>
          <a:xfrm rot="5400000">
            <a:off x="2843213" y="2924175"/>
            <a:ext cx="649288" cy="2174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13" idx="2"/>
          </p:cNvCxnSpPr>
          <p:nvPr/>
        </p:nvCxnSpPr>
        <p:spPr>
          <a:xfrm rot="5400000">
            <a:off x="4642644" y="1772444"/>
            <a:ext cx="14605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rot="16200000" flipH="1">
            <a:off x="5976144" y="2817019"/>
            <a:ext cx="433388" cy="2159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2700338" y="2276475"/>
            <a:ext cx="1439862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140200" y="1412875"/>
            <a:ext cx="1152525" cy="2873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Poli Si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5292725" y="2492375"/>
            <a:ext cx="1079500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Mono Si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2916238" y="2420938"/>
            <a:ext cx="863600" cy="360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CdTe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65150"/>
          </a:xfrm>
        </p:spPr>
        <p:txBody>
          <a:bodyPr/>
          <a:lstStyle/>
          <a:p>
            <a:pPr algn="ctr"/>
            <a:r>
              <a:rPr lang="it-IT" sz="3600" smtClean="0"/>
              <a:t>VAN e Pay Back Time</a:t>
            </a:r>
          </a:p>
        </p:txBody>
      </p:sp>
      <p:sp>
        <p:nvSpPr>
          <p:cNvPr id="24579" name="Segnaposto contenuto 2"/>
          <p:cNvSpPr>
            <a:spLocks noGrp="1"/>
          </p:cNvSpPr>
          <p:nvPr>
            <p:ph idx="1"/>
          </p:nvPr>
        </p:nvSpPr>
        <p:spPr>
          <a:xfrm>
            <a:off x="250825" y="1268413"/>
            <a:ext cx="4392613" cy="15128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z="2000" smtClean="0"/>
              <a:t>Costo investimento = 89’081 €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Costo manutenzione =  890,8 €/anno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Costo assicurazione = 100 €/anno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Energia 1° anno = 24</a:t>
            </a:r>
            <a:r>
              <a:rPr lang="it-IT" sz="2000" smtClean="0">
                <a:latin typeface="Calibri" pitchFamily="34" charset="0"/>
              </a:rPr>
              <a:t>'</a:t>
            </a:r>
            <a:r>
              <a:rPr lang="it-IT" sz="2000" smtClean="0"/>
              <a:t>856,8 kWh</a:t>
            </a:r>
          </a:p>
          <a:p>
            <a:pPr>
              <a:buFont typeface="Wingdings 2" pitchFamily="18" charset="2"/>
              <a:buNone/>
            </a:pPr>
            <a:endParaRPr lang="it-IT" sz="200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55E46-55DE-46AE-9219-9E3DBB1E1BF5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51388" y="1341438"/>
            <a:ext cx="4392612" cy="15113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2000" dirty="0">
                <a:latin typeface="+mn-lt"/>
                <a:cs typeface="+mn-cs"/>
              </a:rPr>
              <a:t>Valore incentivo C.E. = 0,377 €/kWh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it-IT" sz="2000" dirty="0">
                <a:latin typeface="+mn-lt"/>
                <a:cs typeface="+mn-cs"/>
              </a:rPr>
              <a:t>Valore Energia scambio sul posto (hp) =  0,18 €/kWh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323850" y="2852738"/>
            <a:ext cx="8569325" cy="15128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68313" y="2852738"/>
            <a:ext cx="8280400" cy="15128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t-IT" sz="2000" dirty="0" err="1">
                <a:latin typeface="+mn-lt"/>
                <a:cs typeface="+mn-cs"/>
              </a:rPr>
              <a:t>R</a:t>
            </a:r>
            <a:r>
              <a:rPr lang="it-IT" sz="2000" baseline="-25000" dirty="0" err="1">
                <a:latin typeface="+mn-lt"/>
                <a:cs typeface="+mn-cs"/>
              </a:rPr>
              <a:t>n</a:t>
            </a:r>
            <a:r>
              <a:rPr lang="it-IT" sz="2000" dirty="0">
                <a:latin typeface="+mn-lt"/>
                <a:cs typeface="+mn-cs"/>
              </a:rPr>
              <a:t> = [0,377€/kWh + 0,18 €/kWh ∙ (1 + 0,03)] ∙ [24856,8 ∙ (1 – 0.01)</a:t>
            </a:r>
            <a:r>
              <a:rPr lang="it-IT" sz="2000" baseline="30000" dirty="0">
                <a:latin typeface="+mn-lt"/>
                <a:cs typeface="+mn-cs"/>
              </a:rPr>
              <a:t>n-1</a:t>
            </a:r>
            <a:r>
              <a:rPr lang="it-IT" sz="2000" dirty="0">
                <a:latin typeface="+mn-lt"/>
                <a:cs typeface="+mn-cs"/>
              </a:rPr>
              <a:t>]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t-IT" sz="2000" dirty="0">
                <a:latin typeface="+mn-lt"/>
                <a:cs typeface="+mn-cs"/>
              </a:rPr>
              <a:t>                                     VAN =                      – I</a:t>
            </a:r>
            <a:r>
              <a:rPr lang="it-IT" sz="2000" baseline="-25000" dirty="0">
                <a:latin typeface="+mn-lt"/>
                <a:cs typeface="+mn-cs"/>
              </a:rPr>
              <a:t>0</a:t>
            </a:r>
            <a:r>
              <a:rPr lang="it-IT" sz="2000" dirty="0">
                <a:latin typeface="+mn-lt"/>
                <a:cs typeface="+mn-cs"/>
              </a:rPr>
              <a:t> = 87</a:t>
            </a:r>
            <a:r>
              <a:rPr lang="it-IT" sz="2000" dirty="0">
                <a:latin typeface="Calibri"/>
                <a:cs typeface="+mn-cs"/>
              </a:rPr>
              <a:t>'</a:t>
            </a:r>
            <a:r>
              <a:rPr lang="it-IT" sz="2000" dirty="0">
                <a:latin typeface="+mn-lt"/>
                <a:cs typeface="+mn-cs"/>
              </a:rPr>
              <a:t>975 €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000" dirty="0">
              <a:latin typeface="+mn-lt"/>
              <a:cs typeface="+mn-cs"/>
            </a:endParaRPr>
          </a:p>
        </p:txBody>
      </p:sp>
      <p:sp>
        <p:nvSpPr>
          <p:cNvPr id="245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onstantia" pitchFamily="18" charset="0"/>
            </a:endParaRPr>
          </a:p>
        </p:txBody>
      </p:sp>
      <p:pic>
        <p:nvPicPr>
          <p:cNvPr id="24585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141663"/>
            <a:ext cx="1438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Grafico 9"/>
          <p:cNvGraphicFramePr/>
          <p:nvPr/>
        </p:nvGraphicFramePr>
        <p:xfrm>
          <a:off x="1259632" y="3861048"/>
          <a:ext cx="6768752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Ovale 10"/>
          <p:cNvSpPr/>
          <p:nvPr/>
        </p:nvSpPr>
        <p:spPr>
          <a:xfrm>
            <a:off x="3492500" y="5373688"/>
            <a:ext cx="358775" cy="50323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o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76262"/>
          </a:xfrm>
        </p:spPr>
        <p:txBody>
          <a:bodyPr/>
          <a:lstStyle/>
          <a:p>
            <a:pPr algn="ctr"/>
            <a:r>
              <a:rPr lang="it-IT" sz="3600" smtClean="0"/>
              <a:t>Confronto costi Interni ed Esterni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98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50970-9D8A-4750-A3F8-2D7161BA833E}" type="slidenum">
              <a:rPr lang="it-IT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65150"/>
          </a:xfrm>
        </p:spPr>
        <p:txBody>
          <a:bodyPr/>
          <a:lstStyle/>
          <a:p>
            <a:pPr algn="ctr"/>
            <a:r>
              <a:rPr lang="it-IT" sz="3200" smtClean="0"/>
              <a:t>Proposta di calcolo incentivi Conto Energia</a:t>
            </a:r>
          </a:p>
        </p:txBody>
      </p:sp>
      <p:sp>
        <p:nvSpPr>
          <p:cNvPr id="26627" name="Segnaposto contenuto 2"/>
          <p:cNvSpPr>
            <a:spLocks noGrp="1"/>
          </p:cNvSpPr>
          <p:nvPr>
            <p:ph idx="1"/>
          </p:nvPr>
        </p:nvSpPr>
        <p:spPr>
          <a:xfrm>
            <a:off x="4932363" y="1412875"/>
            <a:ext cx="4211637" cy="29527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it-IT" smtClean="0"/>
              <a:t>Confronto con EPS tra un impianto a gas (</a:t>
            </a:r>
            <a:r>
              <a:rPr lang="it-IT" sz="2400" smtClean="0"/>
              <a:t>C</a:t>
            </a:r>
            <a:r>
              <a:rPr lang="it-IT" sz="2400" baseline="-25000" smtClean="0"/>
              <a:t>eNR </a:t>
            </a:r>
            <a:r>
              <a:rPr lang="it-IT" smtClean="0"/>
              <a:t>) e il nostro impianto FV con la prima ipotesi di riciclo (</a:t>
            </a:r>
            <a:r>
              <a:rPr lang="it-IT" sz="2400" smtClean="0"/>
              <a:t>C</a:t>
            </a:r>
            <a:r>
              <a:rPr lang="it-IT" sz="2400" baseline="-25000" smtClean="0"/>
              <a:t>eER</a:t>
            </a:r>
            <a:r>
              <a:rPr lang="it-IT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it-IT" smtClean="0"/>
              <a:t>Entrambi devono produrre  644</a:t>
            </a:r>
            <a:r>
              <a:rPr lang="it-IT" smtClean="0">
                <a:latin typeface="Calibri" pitchFamily="34" charset="0"/>
              </a:rPr>
              <a:t>'</a:t>
            </a:r>
            <a:r>
              <a:rPr lang="it-IT" smtClean="0"/>
              <a:t>971 kWh.</a:t>
            </a:r>
          </a:p>
          <a:p>
            <a:pPr>
              <a:buFont typeface="Wingdings 2" pitchFamily="18" charset="2"/>
              <a:buNone/>
            </a:pP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D289D-7DDC-4B7E-A742-9916C7A0599C}" type="slidenum">
              <a:rPr lang="it-IT"/>
              <a:pPr>
                <a:defRPr/>
              </a:pPr>
              <a:t>24</a:t>
            </a:fld>
            <a:endParaRPr lang="it-IT" dirty="0"/>
          </a:p>
        </p:txBody>
      </p:sp>
      <p:pic>
        <p:nvPicPr>
          <p:cNvPr id="5" name="Immagine 4" descr="costo incentivi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196975"/>
            <a:ext cx="4681538" cy="3240088"/>
          </a:xfrm>
          <a:prstGeom prst="rect">
            <a:avLst/>
          </a:prstGeom>
          <a:ln>
            <a:solidFill>
              <a:srgbClr val="727CA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50825" y="4365625"/>
            <a:ext cx="8569325" cy="27352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latin typeface="+mn-lt"/>
                <a:cs typeface="+mn-cs"/>
              </a:rPr>
              <a:t>I = </a:t>
            </a:r>
            <a:r>
              <a:rPr lang="it-IT" sz="2800" dirty="0" err="1">
                <a:latin typeface="+mn-lt"/>
                <a:cs typeface="+mn-cs"/>
              </a:rPr>
              <a:t>C</a:t>
            </a:r>
            <a:r>
              <a:rPr lang="it-IT" sz="2800" baseline="-25000" dirty="0" err="1">
                <a:latin typeface="+mn-lt"/>
                <a:cs typeface="+mn-cs"/>
              </a:rPr>
              <a:t>eNR</a:t>
            </a:r>
            <a:r>
              <a:rPr lang="it-IT" sz="2800" dirty="0">
                <a:latin typeface="+mn-lt"/>
                <a:cs typeface="+mn-cs"/>
              </a:rPr>
              <a:t> - </a:t>
            </a:r>
            <a:r>
              <a:rPr lang="it-IT" sz="2800" dirty="0" err="1">
                <a:latin typeface="+mn-lt"/>
                <a:cs typeface="+mn-cs"/>
              </a:rPr>
              <a:t>C</a:t>
            </a:r>
            <a:r>
              <a:rPr lang="it-IT" sz="2800" baseline="-25000" dirty="0" err="1">
                <a:latin typeface="+mn-lt"/>
                <a:cs typeface="+mn-cs"/>
              </a:rPr>
              <a:t>eER</a:t>
            </a:r>
            <a:r>
              <a:rPr lang="it-IT" sz="2800" dirty="0">
                <a:latin typeface="+mn-lt"/>
                <a:cs typeface="+mn-cs"/>
              </a:rPr>
              <a:t> = 145</a:t>
            </a:r>
            <a:r>
              <a:rPr lang="it-IT" sz="2800" dirty="0">
                <a:latin typeface="Calibri"/>
                <a:cs typeface="+mn-cs"/>
              </a:rPr>
              <a:t>'</a:t>
            </a:r>
            <a:r>
              <a:rPr lang="it-IT" sz="2800" dirty="0">
                <a:latin typeface="+mn-lt"/>
                <a:cs typeface="+mn-cs"/>
              </a:rPr>
              <a:t>021,6 €</a:t>
            </a:r>
          </a:p>
          <a:p>
            <a:pPr marL="274320" indent="-27432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t-IT" sz="2800" dirty="0">
                <a:latin typeface="+mn-lt"/>
                <a:cs typeface="+mn-cs"/>
              </a:rPr>
              <a:t>E</a:t>
            </a:r>
            <a:r>
              <a:rPr lang="it-IT" sz="2800" baseline="-25000" dirty="0">
                <a:latin typeface="+mn-lt"/>
                <a:cs typeface="+mn-cs"/>
              </a:rPr>
              <a:t>20</a:t>
            </a:r>
            <a:r>
              <a:rPr lang="it-IT" sz="2800" dirty="0">
                <a:latin typeface="+mn-lt"/>
                <a:cs typeface="+mn-cs"/>
              </a:rPr>
              <a:t> = 451</a:t>
            </a:r>
            <a:r>
              <a:rPr lang="it-IT" sz="2800" dirty="0">
                <a:latin typeface="Calibri"/>
                <a:cs typeface="+mn-cs"/>
              </a:rPr>
              <a:t>'</a:t>
            </a:r>
            <a:r>
              <a:rPr lang="it-IT" sz="2800" dirty="0">
                <a:latin typeface="+mn-lt"/>
                <a:cs typeface="+mn-cs"/>
              </a:rPr>
              <a:t>192,3[kWh]</a:t>
            </a:r>
          </a:p>
          <a:p>
            <a:pPr marL="274320" indent="-274320" algn="ctr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it-IT" sz="2800" dirty="0">
                <a:latin typeface="+mn-lt"/>
                <a:cs typeface="+mn-cs"/>
              </a:rPr>
              <a:t>i [€/kWh] = I / E</a:t>
            </a:r>
            <a:r>
              <a:rPr lang="it-IT" sz="2800" baseline="-25000" dirty="0">
                <a:latin typeface="+mn-lt"/>
                <a:cs typeface="+mn-cs"/>
              </a:rPr>
              <a:t>20</a:t>
            </a:r>
            <a:r>
              <a:rPr lang="it-IT" sz="2800" dirty="0">
                <a:latin typeface="+mn-lt"/>
                <a:cs typeface="+mn-cs"/>
              </a:rPr>
              <a:t> = 0,321[€/kWh]</a:t>
            </a:r>
            <a:endParaRPr lang="it-IT" sz="26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it-IT" sz="2600" dirty="0">
              <a:latin typeface="+mn-lt"/>
              <a:cs typeface="+mn-cs"/>
            </a:endParaRPr>
          </a:p>
        </p:txBody>
      </p:sp>
      <p:cxnSp>
        <p:nvCxnSpPr>
          <p:cNvPr id="8" name="Connettore 2 7"/>
          <p:cNvCxnSpPr/>
          <p:nvPr/>
        </p:nvCxnSpPr>
        <p:spPr>
          <a:xfrm rot="5400000">
            <a:off x="1295400" y="3176588"/>
            <a:ext cx="360363" cy="15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arrotondato 8"/>
          <p:cNvSpPr/>
          <p:nvPr/>
        </p:nvSpPr>
        <p:spPr>
          <a:xfrm>
            <a:off x="468313" y="2565400"/>
            <a:ext cx="2232025" cy="647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Elettricità da FV</a:t>
            </a:r>
          </a:p>
        </p:txBody>
      </p:sp>
      <p:cxnSp>
        <p:nvCxnSpPr>
          <p:cNvPr id="11" name="Connettore 2 10"/>
          <p:cNvCxnSpPr/>
          <p:nvPr/>
        </p:nvCxnSpPr>
        <p:spPr>
          <a:xfrm>
            <a:off x="2700338" y="1989138"/>
            <a:ext cx="576262" cy="158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1042988" y="1773238"/>
            <a:ext cx="1728787" cy="5032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Elettricità da centrale a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852488"/>
          </a:xfrm>
        </p:spPr>
        <p:txBody>
          <a:bodyPr/>
          <a:lstStyle/>
          <a:p>
            <a:pPr algn="ctr"/>
            <a:r>
              <a:rPr lang="it-IT" sz="4400" i="1" dirty="0" smtClean="0"/>
              <a:t>Conclusioni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i="1" dirty="0" smtClean="0"/>
              <a:t>La produzione di energia elettrica tramite l’impianto  fotovoltaico di Jesi consente di evitare le emissioni di CO₂</a:t>
            </a:r>
            <a:r>
              <a:rPr lang="it-IT" sz="1050" i="1" dirty="0" smtClean="0"/>
              <a:t>eq</a:t>
            </a:r>
            <a:r>
              <a:rPr lang="it-IT" i="1" dirty="0" smtClean="0"/>
              <a:t> di 371’503,3 kg durante la sua vita utile.</a:t>
            </a:r>
          </a:p>
          <a:p>
            <a:pPr>
              <a:buFont typeface="Wingdings 2" pitchFamily="18" charset="2"/>
              <a:buNone/>
            </a:pPr>
            <a:r>
              <a:rPr lang="it-IT" i="1" dirty="0" smtClean="0"/>
              <a:t>Quindi l’investimento nell’impianto FV risulta efficace per combattere l’effetto serra.</a:t>
            </a:r>
          </a:p>
          <a:p>
            <a:pPr algn="ctr">
              <a:buFont typeface="Wingdings 2" pitchFamily="18" charset="2"/>
              <a:buNone/>
            </a:pPr>
            <a:r>
              <a:rPr lang="it-IT" i="1" dirty="0" smtClean="0"/>
              <a:t>Anche da un punto di vista economico l’investimento risulta profittevole per l’impresa, mentre dovrebbero essere ridotti gli incentivi che ricadono sulla comunità.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06DF2-A765-497B-8AB7-8DAF64A1935D}" type="slidenum">
              <a:rPr lang="it-IT"/>
              <a:pPr>
                <a:defRPr/>
              </a:pPr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dell’attenzione!</a:t>
            </a:r>
            <a:endParaRPr lang="it-IT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8096C-B410-4C08-97C8-D80F6C596F9C}" type="slidenum">
              <a:rPr lang="it-IT"/>
              <a:pPr>
                <a:defRPr/>
              </a:pPr>
              <a:t>26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/>
          <a:lstStyle/>
          <a:p>
            <a:pPr algn="ctr"/>
            <a:r>
              <a:rPr lang="it-IT" sz="3200" smtClean="0"/>
              <a:t>Progettazione dell’impianto fotovoltaico di Jesi</a:t>
            </a:r>
          </a:p>
        </p:txBody>
      </p:sp>
      <p:sp>
        <p:nvSpPr>
          <p:cNvPr id="5123" name="Segnaposto contenuto 9"/>
          <p:cNvSpPr>
            <a:spLocks noGrp="1"/>
          </p:cNvSpPr>
          <p:nvPr>
            <p:ph sz="half" idx="1"/>
          </p:nvPr>
        </p:nvSpPr>
        <p:spPr>
          <a:xfrm>
            <a:off x="250825" y="1268413"/>
            <a:ext cx="4249738" cy="55895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z="2200" smtClean="0"/>
              <a:t>Prima alternativa: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Irraggiamento: 1</a:t>
            </a:r>
            <a:r>
              <a:rPr lang="it-IT" sz="1800" smtClean="0">
                <a:latin typeface="Calibri" pitchFamily="34" charset="0"/>
              </a:rPr>
              <a:t>'</a:t>
            </a:r>
            <a:r>
              <a:rPr lang="it-IT" sz="1800" smtClean="0"/>
              <a:t>640 </a:t>
            </a:r>
            <a:r>
              <a:rPr lang="it-IT" sz="1400" smtClean="0"/>
              <a:t>[kWh/m</a:t>
            </a:r>
            <a:r>
              <a:rPr lang="it-IT" sz="1400" baseline="30000" smtClean="0"/>
              <a:t>2</a:t>
            </a:r>
            <a:r>
              <a:rPr lang="it-IT" sz="1400" smtClean="0"/>
              <a:t>/anno] ;</a:t>
            </a:r>
            <a:endParaRPr lang="it-IT" sz="1800" smtClean="0"/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Azimuth: 0°;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Angolo di tilt 30°;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Potenza nominale: 14,29 </a:t>
            </a:r>
            <a:r>
              <a:rPr lang="it-IT" sz="1400" smtClean="0"/>
              <a:t>[kWp];</a:t>
            </a:r>
            <a:endParaRPr lang="it-IT" sz="1800" smtClean="0"/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Energia prodotta: 19</a:t>
            </a:r>
            <a:r>
              <a:rPr lang="it-IT" sz="1800" smtClean="0">
                <a:latin typeface="Calibri" pitchFamily="34" charset="0"/>
              </a:rPr>
              <a:t>'</a:t>
            </a:r>
            <a:r>
              <a:rPr lang="it-IT" sz="1800" smtClean="0"/>
              <a:t>986,29 </a:t>
            </a:r>
            <a:r>
              <a:rPr lang="it-IT" sz="1400" smtClean="0"/>
              <a:t>[kWh/anno];</a:t>
            </a:r>
            <a:endParaRPr lang="it-IT" sz="1800" smtClean="0"/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Numero pannelli: 68;</a:t>
            </a:r>
          </a:p>
          <a:p>
            <a:pPr>
              <a:buFont typeface="Wingdings 2" pitchFamily="18" charset="2"/>
              <a:buNone/>
            </a:pPr>
            <a:endParaRPr lang="it-IT" sz="2800" smtClean="0"/>
          </a:p>
          <a:p>
            <a:pPr>
              <a:buFont typeface="Wingdings 2" pitchFamily="18" charset="2"/>
              <a:buNone/>
            </a:pPr>
            <a:endParaRPr lang="it-IT" smtClean="0"/>
          </a:p>
          <a:p>
            <a:pPr>
              <a:buFont typeface="Wingdings 2" pitchFamily="18" charset="2"/>
              <a:buNone/>
            </a:pPr>
            <a:endParaRPr lang="it-IT" smtClean="0"/>
          </a:p>
        </p:txBody>
      </p:sp>
      <p:sp>
        <p:nvSpPr>
          <p:cNvPr id="5124" name="Segnaposto contenuto 10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4500562" cy="55165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z="2200" smtClean="0"/>
              <a:t>Seconda alternativa: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Irraggiamento: 1</a:t>
            </a:r>
            <a:r>
              <a:rPr lang="it-IT" sz="1800" smtClean="0">
                <a:latin typeface="Calibri" pitchFamily="34" charset="0"/>
              </a:rPr>
              <a:t>'</a:t>
            </a:r>
            <a:r>
              <a:rPr lang="it-IT" sz="1800" smtClean="0"/>
              <a:t>460 [kWh/m</a:t>
            </a:r>
            <a:r>
              <a:rPr lang="it-IT" sz="1800" baseline="30000" smtClean="0"/>
              <a:t>2</a:t>
            </a:r>
            <a:r>
              <a:rPr lang="it-IT" sz="1800" smtClean="0"/>
              <a:t>/anno] 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Azimuth: - 54°;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Angolo di tilt 3°;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Potenza nominale: 19,96 [kWp];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Energia prodotta: 24</a:t>
            </a:r>
            <a:r>
              <a:rPr lang="it-IT" sz="1800" smtClean="0">
                <a:latin typeface="Calibri" pitchFamily="34" charset="0"/>
              </a:rPr>
              <a:t>'</a:t>
            </a:r>
            <a:r>
              <a:rPr lang="it-IT" sz="1800" smtClean="0"/>
              <a:t>856,83 [kWh/anno];</a:t>
            </a:r>
          </a:p>
          <a:p>
            <a:pPr>
              <a:buFont typeface="Wingdings" pitchFamily="2" charset="2"/>
              <a:buChar char="ü"/>
            </a:pPr>
            <a:r>
              <a:rPr lang="it-IT" sz="1800" smtClean="0"/>
              <a:t>Numero pannelli: 95;</a:t>
            </a:r>
          </a:p>
          <a:p>
            <a:pPr>
              <a:buFont typeface="Wingdings 2" pitchFamily="18" charset="2"/>
              <a:buNone/>
            </a:pPr>
            <a:endParaRPr lang="it-IT" sz="2800" smtClean="0"/>
          </a:p>
          <a:p>
            <a:pPr>
              <a:buFont typeface="Wingdings 2" pitchFamily="18" charset="2"/>
              <a:buNone/>
            </a:pP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87DDA-E580-4A47-B244-EC73418F114A}" type="slidenum">
              <a:rPr lang="it-IT"/>
              <a:pPr>
                <a:defRPr/>
              </a:pPr>
              <a:t>3</a:t>
            </a:fld>
            <a:endParaRPr lang="it-IT"/>
          </a:p>
        </p:txBody>
      </p:sp>
      <p:pic>
        <p:nvPicPr>
          <p:cNvPr id="5126" name="Immagine 11" descr="Pannelli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3824288"/>
            <a:ext cx="3816350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Immagine 12" descr="Pannelli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3925888"/>
            <a:ext cx="3527425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/>
            <a:r>
              <a:rPr lang="it-IT" sz="3200" smtClean="0"/>
              <a:t>LCA e metodologie utilizzate durante l’analisi</a:t>
            </a:r>
          </a:p>
        </p:txBody>
      </p:sp>
      <p:pic>
        <p:nvPicPr>
          <p:cNvPr id="6147" name="Segnaposto contenuto 5" descr="SWSustainability_LCA.pn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2276475"/>
            <a:ext cx="4321175" cy="3438525"/>
          </a:xfrm>
        </p:spPr>
      </p:pic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43865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000" dirty="0" smtClean="0"/>
              <a:t>LCA (Life Cycle Assessment) è la metodologia per la Valutazione del Ciclo di Vita: analisi degli impatti ambientali lungo tutte le fasi del ciclo di vita.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2000" dirty="0" smtClean="0"/>
              <a:t>Il ciclo di vita  considera tutti i processi: dall’estrazione delle materie prime attraverso la produzione, l’uso ed il mantenimento del prodotto, fino al riutilizzo e smaltimento di tutti i rifiuti finali.</a:t>
            </a:r>
            <a:endParaRPr lang="it-IT" sz="2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8E743-9143-4736-8D84-4B96518E724F}" type="slidenum">
              <a:rPr lang="it-IT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6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/>
            <a:r>
              <a:rPr lang="it-IT" sz="3200" smtClean="0"/>
              <a:t>Fasi e Metodi dell’LCA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>
          <a:xfrm>
            <a:off x="6156325" y="1268413"/>
            <a:ext cx="2987675" cy="5400675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Human Health (DALY)</a:t>
            </a:r>
            <a:endParaRPr lang="it-IT" sz="80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Ecosystem Quality (PAF/PDF)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Resources (MJ Surplus)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Human Health (DALY)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Ecosystem Quality (</a:t>
            </a:r>
            <a:r>
              <a:rPr lang="en-US" sz="4800" dirty="0" smtClean="0"/>
              <a:t>PDF∙m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∙yr)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Resources (MJ Surplus)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Climate Change </a:t>
            </a:r>
            <a:r>
              <a:rPr lang="en-US" sz="4800" dirty="0" smtClean="0"/>
              <a:t>(</a:t>
            </a:r>
            <a:r>
              <a:rPr lang="en-US" sz="4800" dirty="0" err="1" smtClean="0"/>
              <a:t>kg</a:t>
            </a:r>
            <a:r>
              <a:rPr lang="en-US" sz="4800" baseline="-25000" dirty="0" err="1" smtClean="0"/>
              <a:t>eq</a:t>
            </a:r>
            <a:r>
              <a:rPr lang="en-US" sz="4800" dirty="0" smtClean="0"/>
              <a:t>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Human Health (Person-Yr)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800" dirty="0" smtClean="0"/>
              <a:t>Ecosystem Production Capacity(kg)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Abiotic Stock Resources (</a:t>
            </a:r>
            <a:r>
              <a:rPr lang="it-IT" sz="4800" dirty="0" err="1" smtClean="0"/>
              <a:t>ELU</a:t>
            </a:r>
            <a:r>
              <a:rPr lang="it-IT" sz="4800" dirty="0" smtClean="0"/>
              <a:t>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err="1" smtClean="0"/>
              <a:t>Biodiversity</a:t>
            </a:r>
            <a:r>
              <a:rPr lang="it-IT" sz="4800" dirty="0" smtClean="0"/>
              <a:t> (</a:t>
            </a:r>
            <a:r>
              <a:rPr lang="it-IT" sz="4800" dirty="0" err="1" smtClean="0"/>
              <a:t>NEX</a:t>
            </a:r>
            <a:r>
              <a:rPr lang="it-IT" sz="4800" dirty="0" smtClean="0"/>
              <a:t>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Global Warming (</a:t>
            </a:r>
            <a:r>
              <a:rPr lang="en-US" sz="4800" dirty="0" err="1" smtClean="0"/>
              <a:t>kg</a:t>
            </a:r>
            <a:r>
              <a:rPr lang="en-US" sz="4800" baseline="-25000" dirty="0" err="1" smtClean="0"/>
              <a:t>eq</a:t>
            </a:r>
            <a:r>
              <a:rPr lang="en-US" sz="4800" dirty="0" smtClean="0"/>
              <a:t> CO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)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Global warming 100a; Ozone depletion;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Ozone formation Vegetation and Human; 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Acidification;</a:t>
            </a:r>
            <a:r>
              <a:rPr lang="it-IT" sz="4800" dirty="0" smtClean="0"/>
              <a:t> </a:t>
            </a:r>
            <a:r>
              <a:rPr lang="en-GB" sz="4800" dirty="0" smtClean="0"/>
              <a:t>Terrestrial </a:t>
            </a:r>
            <a:r>
              <a:rPr lang="en-GB" sz="4800" dirty="0" err="1" smtClean="0"/>
              <a:t>eutrophication</a:t>
            </a:r>
            <a:r>
              <a:rPr lang="en-GB" sz="4800" dirty="0" smtClean="0"/>
              <a:t>;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Aquatic </a:t>
            </a:r>
            <a:r>
              <a:rPr lang="en-GB" sz="4800" dirty="0" err="1" smtClean="0"/>
              <a:t>eutrophication</a:t>
            </a:r>
            <a:r>
              <a:rPr lang="en-GB" sz="4800" dirty="0" smtClean="0"/>
              <a:t> EP(N)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Aquatic </a:t>
            </a:r>
            <a:r>
              <a:rPr lang="en-GB" sz="4800" dirty="0" err="1" smtClean="0"/>
              <a:t>eutrophication</a:t>
            </a:r>
            <a:r>
              <a:rPr lang="en-GB" sz="4800" dirty="0" smtClean="0"/>
              <a:t> EP(P)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Human toxicity air, water and soil;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Ecotoxicity water chronic and acute;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Ecotoxicity soil chronic;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Hazardous waste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Slag/ashes; Bulk waste;</a:t>
            </a:r>
            <a:r>
              <a:rPr lang="it-IT" sz="4800" dirty="0" smtClean="0"/>
              <a:t> </a:t>
            </a:r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4800" dirty="0" smtClean="0"/>
              <a:t>Radioactive waste;</a:t>
            </a:r>
            <a:endParaRPr lang="it-IT" sz="4800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4800" dirty="0" smtClean="0"/>
              <a:t>Resources;</a:t>
            </a:r>
            <a:endParaRPr lang="en-US" sz="3000" dirty="0" smtClean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3995738" y="1196975"/>
            <a:ext cx="2447925" cy="5157788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7200" dirty="0" smtClean="0"/>
              <a:t>Metodi: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8000" dirty="0" smtClean="0"/>
              <a:t>EcoIndicator99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3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8000" dirty="0" smtClean="0"/>
              <a:t>IMPACT2002+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4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8000" dirty="0" smtClean="0"/>
              <a:t>EPS 2000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8000" dirty="0" smtClean="0"/>
              <a:t>IPCC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56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8000" dirty="0" smtClean="0"/>
              <a:t>EDIP 2003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8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323850" y="1341438"/>
            <a:ext cx="1871663" cy="1223962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Definizione  obiettivo e  campo di applicazione.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</a:rPr>
              <a:t>ISO 14041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323850" y="3141663"/>
            <a:ext cx="1871663" cy="11509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Life Cycle </a:t>
            </a:r>
            <a:r>
              <a:rPr lang="it-IT" dirty="0" err="1">
                <a:solidFill>
                  <a:schemeClr val="tx1"/>
                </a:solidFill>
              </a:rPr>
              <a:t>Invetory</a:t>
            </a:r>
            <a:endParaRPr lang="it-IT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ISO 14040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323850" y="4868863"/>
            <a:ext cx="1871663" cy="1152525"/>
          </a:xfrm>
          <a:prstGeom prst="round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Life Cycle Impact Assessment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ISO 14044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843213" y="1557338"/>
            <a:ext cx="1081087" cy="45354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Interpretazione dei risultati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chemeClr val="tx1"/>
                </a:solidFill>
              </a:rPr>
              <a:t>ISO 14044</a:t>
            </a:r>
          </a:p>
        </p:txBody>
      </p:sp>
      <p:sp>
        <p:nvSpPr>
          <p:cNvPr id="14" name="Freccia bidirezionale orizzontale 13"/>
          <p:cNvSpPr/>
          <p:nvPr/>
        </p:nvSpPr>
        <p:spPr>
          <a:xfrm>
            <a:off x="2339975" y="1844675"/>
            <a:ext cx="431800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5" name="Freccia bidirezionale orizzontale 14"/>
          <p:cNvSpPr/>
          <p:nvPr/>
        </p:nvSpPr>
        <p:spPr>
          <a:xfrm>
            <a:off x="2339975" y="3573463"/>
            <a:ext cx="431800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6" name="Freccia bidirezionale orizzontale 15"/>
          <p:cNvSpPr/>
          <p:nvPr/>
        </p:nvSpPr>
        <p:spPr>
          <a:xfrm>
            <a:off x="2339975" y="5157788"/>
            <a:ext cx="431800" cy="215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7" name="Freccia bidirezionale verticale 16"/>
          <p:cNvSpPr/>
          <p:nvPr/>
        </p:nvSpPr>
        <p:spPr>
          <a:xfrm>
            <a:off x="1187450" y="2708275"/>
            <a:ext cx="144463" cy="2889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Freccia bidirezionale verticale 17"/>
          <p:cNvSpPr/>
          <p:nvPr/>
        </p:nvSpPr>
        <p:spPr>
          <a:xfrm>
            <a:off x="1187450" y="4437063"/>
            <a:ext cx="144463" cy="2873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61" name="Connettore 2 60"/>
          <p:cNvCxnSpPr/>
          <p:nvPr/>
        </p:nvCxnSpPr>
        <p:spPr>
          <a:xfrm>
            <a:off x="5219700" y="3789363"/>
            <a:ext cx="720725" cy="1587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Parentesi graffa aperta 61"/>
          <p:cNvSpPr/>
          <p:nvPr/>
        </p:nvSpPr>
        <p:spPr>
          <a:xfrm>
            <a:off x="6011863" y="4005263"/>
            <a:ext cx="144462" cy="2447925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3" name="Parentesi graffa aperta 62"/>
          <p:cNvSpPr/>
          <p:nvPr/>
        </p:nvSpPr>
        <p:spPr>
          <a:xfrm>
            <a:off x="6156325" y="1412875"/>
            <a:ext cx="71438" cy="431800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4" name="Parentesi graffa aperta 63"/>
          <p:cNvSpPr/>
          <p:nvPr/>
        </p:nvSpPr>
        <p:spPr>
          <a:xfrm>
            <a:off x="6156325" y="2060575"/>
            <a:ext cx="46038" cy="647700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5" name="Parentesi graffa aperta 64"/>
          <p:cNvSpPr/>
          <p:nvPr/>
        </p:nvSpPr>
        <p:spPr>
          <a:xfrm>
            <a:off x="6156325" y="2924175"/>
            <a:ext cx="71438" cy="649288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8" name="Segnaposto numero diapositiva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253A0-D61B-4914-92F9-3DE4EE8B986E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995738" y="1196975"/>
            <a:ext cx="5148262" cy="5327650"/>
          </a:xfrm>
          <a:prstGeom prst="rect">
            <a:avLst/>
          </a:prstGeom>
          <a:noFill/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647700"/>
          </a:xfrm>
        </p:spPr>
        <p:txBody>
          <a:bodyPr/>
          <a:lstStyle/>
          <a:p>
            <a:pPr algn="ctr"/>
            <a:r>
              <a:rPr lang="it-IT" sz="3600" smtClean="0"/>
              <a:t>LCA dell’impianto FV di Jesi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7974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  Obiettivo dello studio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    Confini del sistema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4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/>
              <a:t>	  Unità funzionale	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87045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dirty="0" smtClean="0"/>
              <a:t>Valutazione del danno ambientale dell’impianto FV di Jesi;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dirty="0" smtClean="0"/>
              <a:t>LCA </a:t>
            </a:r>
            <a:r>
              <a:rPr lang="it-IT" sz="2000" i="1" dirty="0" smtClean="0"/>
              <a:t>“Cradle to Gate”</a:t>
            </a:r>
            <a:r>
              <a:rPr lang="it-IT" sz="2000" dirty="0" smtClean="0"/>
              <a:t>: dall’estrazione delle materie prime per la produzione dell’impianto (inverter, moduli FV, impianto elettrico e  struttura di sostegno) fino alla fase di uso;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sz="2000" dirty="0" smtClean="0"/>
              <a:t>L’energia prodotta in 30 anni dall’impianto FV : 644</a:t>
            </a:r>
            <a:r>
              <a:rPr lang="it-IT" sz="2000" dirty="0" smtClean="0">
                <a:latin typeface="Calibri"/>
              </a:rPr>
              <a:t>'</a:t>
            </a:r>
            <a:r>
              <a:rPr lang="it-IT" sz="2000" dirty="0" smtClean="0"/>
              <a:t>971 kWh.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C8D78-5792-4DC7-9A66-D0F56D70EDEA}" type="slidenum">
              <a:rPr lang="it-IT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3995738" y="1628775"/>
            <a:ext cx="576262" cy="360363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3995738" y="3573463"/>
            <a:ext cx="576262" cy="36036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>
            <a:off x="3924300" y="5805488"/>
            <a:ext cx="576263" cy="36036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539750" y="1341438"/>
            <a:ext cx="3311525" cy="10080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539750" y="3213100"/>
            <a:ext cx="3311525" cy="10080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468313" y="5445125"/>
            <a:ext cx="3311525" cy="100806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4643438" y="1412875"/>
            <a:ext cx="4032250" cy="8636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4643438" y="2852738"/>
            <a:ext cx="4032250" cy="194468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4643438" y="5516563"/>
            <a:ext cx="4032250" cy="865187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/>
            <a:r>
              <a:rPr lang="it-IT" sz="3600" smtClean="0"/>
              <a:t>LCA </a:t>
            </a:r>
            <a:r>
              <a:rPr lang="it-IT" sz="3600" i="1" smtClean="0"/>
              <a:t>“cradle to gate” </a:t>
            </a:r>
            <a:r>
              <a:rPr lang="it-IT" sz="3600" smtClean="0"/>
              <a:t>: processi analizzati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A33F4-4CBC-47F0-B00F-5EB40CF55B31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78497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528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0" smtClean="0">
                <a:solidFill>
                  <a:schemeClr val="tx2"/>
                </a:solidFill>
                <a:effectLst/>
              </a:rPr>
              <a:t>Risultati dell’analisi con Eco-Indicator99</a:t>
            </a:r>
            <a:endParaRPr lang="it-IT" sz="3200" b="0">
              <a:solidFill>
                <a:schemeClr val="tx2"/>
              </a:solidFill>
              <a:effectLst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684213" y="4292600"/>
            <a:ext cx="7772400" cy="2376488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800" dirty="0" smtClean="0"/>
              <a:t> Il danno totale vale 3</a:t>
            </a:r>
            <a:r>
              <a:rPr lang="it-IT" sz="1800" dirty="0" smtClean="0">
                <a:latin typeface="Calibri"/>
              </a:rPr>
              <a:t>'</a:t>
            </a:r>
            <a:r>
              <a:rPr lang="it-IT" sz="1800" dirty="0" smtClean="0"/>
              <a:t>991,4 </a:t>
            </a:r>
            <a:r>
              <a:rPr lang="it-IT" sz="1800" dirty="0" err="1" smtClean="0"/>
              <a:t>Pt</a:t>
            </a:r>
            <a:r>
              <a:rPr lang="it-IT" sz="1800" dirty="0" smtClean="0"/>
              <a:t> dovuto per il 99,99% all’impianto;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4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800" dirty="0" smtClean="0"/>
              <a:t> Il contributo maggiore è dato dalla categoria </a:t>
            </a:r>
            <a:r>
              <a:rPr lang="it-IT" sz="1800" b="1" dirty="0" smtClean="0"/>
              <a:t>Resources(</a:t>
            </a:r>
            <a:r>
              <a:rPr lang="it-IT" sz="1800" dirty="0" smtClean="0"/>
              <a:t>72,38%</a:t>
            </a:r>
            <a:r>
              <a:rPr lang="it-IT" sz="1800" b="1" dirty="0" smtClean="0"/>
              <a:t>)</a:t>
            </a:r>
            <a:r>
              <a:rPr lang="it-IT" sz="1800" dirty="0" smtClean="0"/>
              <a:t>, seguita da  </a:t>
            </a:r>
            <a:r>
              <a:rPr lang="it-IT" sz="1800" b="1" dirty="0" smtClean="0"/>
              <a:t>Human </a:t>
            </a:r>
            <a:r>
              <a:rPr lang="it-IT" sz="1800" b="1" dirty="0" err="1" smtClean="0"/>
              <a:t>health</a:t>
            </a:r>
            <a:r>
              <a:rPr lang="it-IT" sz="1800" b="1" dirty="0" smtClean="0"/>
              <a:t> (</a:t>
            </a:r>
            <a:r>
              <a:rPr lang="it-IT" sz="1800" dirty="0" smtClean="0"/>
              <a:t>21,46%</a:t>
            </a:r>
            <a:r>
              <a:rPr lang="it-IT" sz="1800" b="1" dirty="0" smtClean="0"/>
              <a:t>)</a:t>
            </a:r>
            <a:r>
              <a:rPr lang="it-IT" sz="1800" dirty="0" smtClean="0"/>
              <a:t>, e da </a:t>
            </a:r>
            <a:r>
              <a:rPr lang="it-IT" sz="1800" b="1" dirty="0" smtClean="0"/>
              <a:t>Ecosystem Quality</a:t>
            </a:r>
            <a:r>
              <a:rPr lang="it-IT" sz="1800" dirty="0" smtClean="0"/>
              <a:t> (6,16% );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4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800" dirty="0" smtClean="0"/>
              <a:t> La categoria di impatto che incide di più è Fossil Fuels con 2</a:t>
            </a:r>
            <a:r>
              <a:rPr lang="it-IT" sz="1800" dirty="0" smtClean="0">
                <a:latin typeface="Calibri"/>
              </a:rPr>
              <a:t>'</a:t>
            </a:r>
            <a:r>
              <a:rPr lang="it-IT" sz="1800" dirty="0" smtClean="0"/>
              <a:t>068,7 </a:t>
            </a:r>
            <a:r>
              <a:rPr lang="it-IT" sz="1800" dirty="0" err="1" smtClean="0"/>
              <a:t>Pt</a:t>
            </a:r>
            <a:r>
              <a:rPr lang="it-IT" sz="1800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4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800" dirty="0" smtClean="0"/>
              <a:t> L’efficienza di conversione vale 3,9, </a:t>
            </a:r>
            <a:r>
              <a:rPr lang="it-IT" sz="1800" dirty="0" err="1" smtClean="0"/>
              <a:t>EPBT</a:t>
            </a:r>
            <a:r>
              <a:rPr lang="it-IT" sz="1800" dirty="0" smtClean="0"/>
              <a:t> dell’impianto è di circa 8 anni, mentre quello del pannello è di 5 anni.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8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35F76-08E6-4AA0-AE26-019B64944B0D}" type="slidenum">
              <a:rPr lang="it-IT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10" name="Segnaposto contenuto 7" descr="valut. single score Ecoindicator produz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2988" y="1341438"/>
            <a:ext cx="6697662" cy="2808287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57606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b="0" smtClean="0">
                <a:solidFill>
                  <a:schemeClr val="tx2"/>
                </a:solidFill>
                <a:effectLst/>
              </a:rPr>
              <a:t>Risultati dell’analisi con IMPACT 2002</a:t>
            </a:r>
            <a:endParaRPr lang="it-IT" sz="320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13" y="4292600"/>
            <a:ext cx="8207375" cy="25654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900" dirty="0" smtClean="0"/>
              <a:t> Il danno totale vale 13,435 </a:t>
            </a:r>
            <a:r>
              <a:rPr lang="it-IT" sz="1900" dirty="0" err="1" smtClean="0"/>
              <a:t>Pt</a:t>
            </a:r>
            <a:r>
              <a:rPr lang="it-IT" sz="1900" dirty="0" smtClean="0"/>
              <a:t> dovuto per il 99,98% all’impianto;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900" dirty="0" smtClean="0"/>
              <a:t> Il contributo maggiore è dato da </a:t>
            </a:r>
            <a:r>
              <a:rPr lang="it-IT" sz="1900" b="1" dirty="0" smtClean="0"/>
              <a:t>Human </a:t>
            </a:r>
            <a:r>
              <a:rPr lang="it-IT" sz="1900" b="1" dirty="0" err="1" smtClean="0"/>
              <a:t>health</a:t>
            </a:r>
            <a:r>
              <a:rPr lang="it-IT" sz="1900" b="1" dirty="0" smtClean="0"/>
              <a:t> (</a:t>
            </a:r>
            <a:r>
              <a:rPr lang="it-IT" sz="1900" dirty="0" smtClean="0"/>
              <a:t>36,76%</a:t>
            </a:r>
            <a:r>
              <a:rPr lang="it-IT" sz="1900" b="1" dirty="0" smtClean="0"/>
              <a:t>)</a:t>
            </a:r>
            <a:r>
              <a:rPr lang="it-IT" sz="1900" dirty="0" smtClean="0"/>
              <a:t>, seguito da </a:t>
            </a:r>
            <a:r>
              <a:rPr lang="it-IT" sz="1900" b="1" dirty="0" smtClean="0"/>
              <a:t>Resources (</a:t>
            </a:r>
            <a:r>
              <a:rPr lang="it-IT" sz="1900" dirty="0" smtClean="0"/>
              <a:t>30,02% </a:t>
            </a:r>
            <a:r>
              <a:rPr lang="it-IT" sz="1900" b="1" dirty="0" smtClean="0"/>
              <a:t>)</a:t>
            </a:r>
            <a:r>
              <a:rPr lang="it-IT" sz="1900" dirty="0" smtClean="0"/>
              <a:t>;</a:t>
            </a:r>
            <a:r>
              <a:rPr lang="it-IT" sz="1900" b="1" dirty="0" smtClean="0"/>
              <a:t> </a:t>
            </a:r>
            <a:r>
              <a:rPr lang="it-IT" sz="1900" dirty="0" smtClean="0"/>
              <a:t>da </a:t>
            </a:r>
            <a:r>
              <a:rPr lang="it-IT" sz="1900" b="1" dirty="0" smtClean="0"/>
              <a:t>Climate change</a:t>
            </a:r>
            <a:r>
              <a:rPr lang="it-IT" sz="1900" dirty="0" smtClean="0"/>
              <a:t> (27,11% )e da </a:t>
            </a:r>
            <a:r>
              <a:rPr lang="it-IT" sz="1900" b="1" dirty="0" smtClean="0"/>
              <a:t>Ecosystem Quality (</a:t>
            </a:r>
            <a:r>
              <a:rPr lang="it-IT" sz="1900" dirty="0" smtClean="0"/>
              <a:t>6,11%</a:t>
            </a:r>
            <a:r>
              <a:rPr lang="it-IT" sz="1900" b="1" dirty="0" smtClean="0"/>
              <a:t>);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b="1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900" dirty="0" smtClean="0"/>
              <a:t> Le categorie di impatto che incidono di più sono: </a:t>
            </a:r>
            <a:r>
              <a:rPr lang="it-IT" sz="1900" dirty="0" err="1" smtClean="0"/>
              <a:t>Non-renewable</a:t>
            </a:r>
            <a:r>
              <a:rPr lang="it-IT" sz="1900" dirty="0" smtClean="0"/>
              <a:t> energy con 3,98 </a:t>
            </a:r>
            <a:r>
              <a:rPr lang="it-IT" sz="1900" dirty="0" err="1" smtClean="0"/>
              <a:t>Pt</a:t>
            </a:r>
            <a:r>
              <a:rPr lang="it-IT" sz="1900" dirty="0" smtClean="0"/>
              <a:t>, Respiratory </a:t>
            </a:r>
            <a:r>
              <a:rPr lang="it-IT" sz="1900" dirty="0" err="1" smtClean="0"/>
              <a:t>inorganics</a:t>
            </a:r>
            <a:r>
              <a:rPr lang="it-IT" sz="1900" dirty="0" smtClean="0"/>
              <a:t> con 3,83 </a:t>
            </a:r>
            <a:r>
              <a:rPr lang="it-IT" sz="1900" dirty="0" err="1" smtClean="0"/>
              <a:t>Pt</a:t>
            </a:r>
            <a:r>
              <a:rPr lang="it-IT" sz="1900" dirty="0" smtClean="0"/>
              <a:t> e Global warming con 3,64 </a:t>
            </a:r>
            <a:r>
              <a:rPr lang="it-IT" sz="1900" dirty="0" err="1" smtClean="0"/>
              <a:t>Pt</a:t>
            </a:r>
            <a:r>
              <a:rPr lang="it-IT" sz="1900" dirty="0" smtClean="0"/>
              <a:t>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it-IT" sz="1500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it-IT" sz="1900" dirty="0" smtClean="0"/>
              <a:t> L’efficienza di conversione vale 3,61%, mentre l’</a:t>
            </a:r>
            <a:r>
              <a:rPr lang="it-IT" sz="1900" dirty="0" err="1" smtClean="0"/>
              <a:t>EPBT</a:t>
            </a:r>
            <a:r>
              <a:rPr lang="it-IT" sz="1900" dirty="0" smtClean="0"/>
              <a:t>  è di 7 anni e 8 mesi per l’impianto e di 5 anni per il pannello.</a:t>
            </a:r>
            <a:endParaRPr lang="it-IT" sz="19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B74E0-E68D-4DF8-B8BA-F4A286D331F4}" type="slidenum">
              <a:rPr lang="it-IT"/>
              <a:pPr>
                <a:defRPr/>
              </a:pPr>
              <a:t>9</a:t>
            </a:fld>
            <a:endParaRPr lang="it-IT" dirty="0"/>
          </a:p>
        </p:txBody>
      </p:sp>
      <p:pic>
        <p:nvPicPr>
          <p:cNvPr id="5" name="Immagine 4" descr="valut. single score impact produz.GIF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42988" y="1341438"/>
            <a:ext cx="6696075" cy="28448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tellite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Equinozio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nozio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1581</TotalTime>
  <Words>1782</Words>
  <Application>Microsoft Office PowerPoint</Application>
  <PresentationFormat>Presentazione su schermo (4:3)</PresentationFormat>
  <Paragraphs>365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Equinozio</vt:lpstr>
      <vt:lpstr>ALMA MATER STUDIORUM - UNIVERSITÀ DI BOLOGNA   FACOLTA’ DI INGEGNERIA    CORSO DI LAUREA IN INGEGNERIA  GESTIONALE LAUREA SPECIALISTICA </vt:lpstr>
      <vt:lpstr>OGGETTO DELLO STUDIO</vt:lpstr>
      <vt:lpstr>Progettazione dell’impianto fotovoltaico di Jesi</vt:lpstr>
      <vt:lpstr>LCA e metodologie utilizzate durante l’analisi</vt:lpstr>
      <vt:lpstr>Fasi e Metodi dell’LCA</vt:lpstr>
      <vt:lpstr>LCA dell’impianto FV di Jesi</vt:lpstr>
      <vt:lpstr>LCA “cradle to gate” : processi analizzati</vt:lpstr>
      <vt:lpstr>Risultati dell’analisi con Eco-Indicator99</vt:lpstr>
      <vt:lpstr>Risultati dell’analisi con IMPACT 2002</vt:lpstr>
      <vt:lpstr>Diapositiva 10</vt:lpstr>
      <vt:lpstr>Diapositiva 11</vt:lpstr>
      <vt:lpstr>IPCC 100a 2007</vt:lpstr>
      <vt:lpstr>Il riciclo dei moduli di Deutsche Solar</vt:lpstr>
      <vt:lpstr>Risultati con IMPACT del riciclo con l’ipotesi 1</vt:lpstr>
      <vt:lpstr>Risultati con IMPACT del riciclo con ipotesi 2</vt:lpstr>
      <vt:lpstr>Risultati con IMPACT del riciclo con ipotesi 3</vt:lpstr>
      <vt:lpstr>Risultati con IMPACT del riciclo con ipotesi 4</vt:lpstr>
      <vt:lpstr>Confronto con IMPACT tra le ipotesi di riciclo</vt:lpstr>
      <vt:lpstr>LCA “cradle to cradle”</vt:lpstr>
      <vt:lpstr>Confronto con IMPACT fonti energetiche per la produzione di 1kWh</vt:lpstr>
      <vt:lpstr>Confronto con IMPACT tra le tecnologie FV</vt:lpstr>
      <vt:lpstr>VAN e Pay Back Time</vt:lpstr>
      <vt:lpstr>Confronto costi Interni ed Esterni</vt:lpstr>
      <vt:lpstr>Proposta di calcolo incentivi Conto Energia</vt:lpstr>
      <vt:lpstr>Conclusioni</vt:lpstr>
      <vt:lpstr>Grazie dell’attenzione!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 MATER STUDIORUM - UNIVERSITÀ DI BOLOGNA   FACOLTA’ DI INGEGNERIA    CORSO DI LAUREA IN INGEGNERIA  GESTIONALE LAUREA SPECIALISTICA</dc:title>
  <dc:creator>Valenina</dc:creator>
  <cp:lastModifiedBy>VM</cp:lastModifiedBy>
  <cp:revision>136</cp:revision>
  <dcterms:created xsi:type="dcterms:W3CDTF">2011-03-09T12:06:01Z</dcterms:created>
  <dcterms:modified xsi:type="dcterms:W3CDTF">2011-07-27T18:37:44Z</dcterms:modified>
</cp:coreProperties>
</file>