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sldIdLst>
    <p:sldId id="279" r:id="rId2"/>
    <p:sldId id="276" r:id="rId3"/>
    <p:sldId id="256" r:id="rId4"/>
    <p:sldId id="272" r:id="rId5"/>
    <p:sldId id="257" r:id="rId6"/>
    <p:sldId id="258" r:id="rId7"/>
    <p:sldId id="259" r:id="rId8"/>
    <p:sldId id="260" r:id="rId9"/>
    <p:sldId id="261" r:id="rId10"/>
    <p:sldId id="262" r:id="rId11"/>
    <p:sldId id="263" r:id="rId12"/>
    <p:sldId id="264" r:id="rId13"/>
    <p:sldId id="265" r:id="rId14"/>
    <p:sldId id="266" r:id="rId15"/>
    <p:sldId id="273" r:id="rId16"/>
    <p:sldId id="277" r:id="rId17"/>
    <p:sldId id="278" r:id="rId18"/>
    <p:sldId id="268" r:id="rId19"/>
    <p:sldId id="269" r:id="rId20"/>
    <p:sldId id="270" r:id="rId21"/>
    <p:sldId id="274" r:id="rId22"/>
    <p:sldId id="267" r:id="rId23"/>
    <p:sldId id="271" r:id="rId2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67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3C56D3-E89D-4294-956B-54CADEB9FE64}" type="datetimeFigureOut">
              <a:rPr lang="it-IT" smtClean="0"/>
              <a:pPr/>
              <a:t>24/08/2013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CC54A1-E321-4416-B67F-A72EBE1EC7C6}"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Quale</a:t>
            </a:r>
            <a:r>
              <a:rPr lang="it-IT" baseline="0" dirty="0" smtClean="0"/>
              <a:t> aspetto di questa “sintesi” è maggiormente sostenuto nella vita associativa? In che modo?</a:t>
            </a:r>
            <a:endParaRPr lang="it-IT" dirty="0"/>
          </a:p>
        </p:txBody>
      </p:sp>
      <p:sp>
        <p:nvSpPr>
          <p:cNvPr id="4" name="Segnaposto numero diapositiva 3"/>
          <p:cNvSpPr>
            <a:spLocks noGrp="1"/>
          </p:cNvSpPr>
          <p:nvPr>
            <p:ph type="sldNum" sz="quarter" idx="10"/>
          </p:nvPr>
        </p:nvSpPr>
        <p:spPr/>
        <p:txBody>
          <a:bodyPr/>
          <a:lstStyle/>
          <a:p>
            <a:fld id="{07CC54A1-E321-4416-B67F-A72EBE1EC7C6}" type="slidenum">
              <a:rPr lang="it-IT" smtClean="0"/>
              <a:pPr/>
              <a:t>21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14" name="Titolo 13"/>
          <p:cNvSpPr>
            <a:spLocks noGrp="1"/>
          </p:cNvSpPr>
          <p:nvPr>
            <p:ph type="ctrTitle"/>
          </p:nvPr>
        </p:nvSpPr>
        <p:spPr>
          <a:xfrm>
            <a:off x="1432560" y="359898"/>
            <a:ext cx="7406640" cy="1472184"/>
          </a:xfrm>
        </p:spPr>
        <p:txBody>
          <a:bodyPr anchor="b"/>
          <a:lstStyle>
            <a:lvl1pPr algn="l">
              <a:defRPr/>
            </a:lvl1pPr>
            <a:extLst/>
          </a:lstStyle>
          <a:p>
            <a:r>
              <a:rPr kumimoji="0" lang="it-IT" smtClean="0"/>
              <a:t>Fare clic per modificare lo stile del titolo</a:t>
            </a:r>
            <a:endParaRPr kumimoji="0" lang="en-US"/>
          </a:p>
        </p:txBody>
      </p:sp>
      <p:sp>
        <p:nvSpPr>
          <p:cNvPr id="22" name="Sottotitolo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sp>
        <p:nvSpPr>
          <p:cNvPr id="7" name="Segnaposto data 6"/>
          <p:cNvSpPr>
            <a:spLocks noGrp="1"/>
          </p:cNvSpPr>
          <p:nvPr>
            <p:ph type="dt" sz="half" idx="10"/>
          </p:nvPr>
        </p:nvSpPr>
        <p:spPr/>
        <p:txBody>
          <a:bodyPr/>
          <a:lstStyle>
            <a:extLst/>
          </a:lstStyle>
          <a:p>
            <a:fld id="{D2B379D3-F7DE-4970-8574-15C0F6D0D170}" type="datetime1">
              <a:rPr lang="it-IT" smtClean="0"/>
              <a:pPr/>
              <a:t>24/08/2013</a:t>
            </a:fld>
            <a:endParaRPr lang="it-IT"/>
          </a:p>
        </p:txBody>
      </p:sp>
      <p:sp>
        <p:nvSpPr>
          <p:cNvPr id="20" name="Segnaposto piè di pagina 19"/>
          <p:cNvSpPr>
            <a:spLocks noGrp="1"/>
          </p:cNvSpPr>
          <p:nvPr>
            <p:ph type="ftr" sz="quarter" idx="11"/>
          </p:nvPr>
        </p:nvSpPr>
        <p:spPr/>
        <p:txBody>
          <a:bodyPr/>
          <a:lstStyle>
            <a:extLst/>
          </a:lstStyle>
          <a:p>
            <a:endParaRPr lang="it-IT"/>
          </a:p>
        </p:txBody>
      </p:sp>
      <p:sp>
        <p:nvSpPr>
          <p:cNvPr id="10" name="Segnaposto numero diapositiva 9"/>
          <p:cNvSpPr>
            <a:spLocks noGrp="1"/>
          </p:cNvSpPr>
          <p:nvPr>
            <p:ph type="sldNum" sz="quarter" idx="12"/>
          </p:nvPr>
        </p:nvSpPr>
        <p:spPr/>
        <p:txBody>
          <a:bodyPr/>
          <a:lstStyle>
            <a:extLst/>
          </a:lstStyle>
          <a:p>
            <a:fld id="{3C7A1B1E-9573-4499-95D5-C77656879CFD}" type="slidenum">
              <a:rPr lang="it-IT" smtClean="0"/>
              <a:pPr/>
              <a:t>‹N›</a:t>
            </a:fld>
            <a:endParaRPr lang="it-IT"/>
          </a:p>
        </p:txBody>
      </p:sp>
      <p:sp>
        <p:nvSpPr>
          <p:cNvPr id="8" name="Oval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788AF2D3-0CF5-4B46-AB45-A7603F6E9957}" type="datetime1">
              <a:rPr lang="it-IT" smtClean="0"/>
              <a:pPr/>
              <a:t>24/08/2013</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3C7A1B1E-9573-4499-95D5-C77656879CFD}" type="slidenum">
              <a:rPr lang="it-IT" smtClean="0"/>
              <a:pPr/>
              <a:t>‹N›</a:t>
            </a:fld>
            <a:endParaRPr lang="it-IT"/>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58000" y="274639"/>
            <a:ext cx="1828800" cy="5851525"/>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1143000" y="274640"/>
            <a:ext cx="5562600" cy="5851525"/>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8C5A31B3-872D-4DE8-9856-DE487E23FE9C}" type="datetime1">
              <a:rPr lang="it-IT" smtClean="0"/>
              <a:pPr/>
              <a:t>24/08/2013</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3C7A1B1E-9573-4499-95D5-C77656879CFD}" type="slidenum">
              <a:rPr lang="it-IT" smtClean="0"/>
              <a:pPr/>
              <a:t>‹N›</a:t>
            </a:fld>
            <a:endParaRPr lang="it-IT"/>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BE06003D-4197-40AF-953B-98E967C7C8C1}" type="datetime1">
              <a:rPr lang="it-IT" smtClean="0"/>
              <a:pPr/>
              <a:t>24/08/2013</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3C7A1B1E-9573-4499-95D5-C77656879CFD}" type="slidenum">
              <a:rPr lang="it-IT" smtClean="0"/>
              <a:pPr/>
              <a:t>‹N›</a:t>
            </a:fld>
            <a:endParaRPr lang="it-IT"/>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ttangolo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54729382-35AE-49E0-880E-43F2C1FA60BA}" type="datetime1">
              <a:rPr lang="it-IT" smtClean="0"/>
              <a:pPr/>
              <a:t>24/08/2013</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3C7A1B1E-9573-4499-95D5-C77656879CFD}" type="slidenum">
              <a:rPr lang="it-IT" smtClean="0"/>
              <a:pPr/>
              <a:t>‹N›</a:t>
            </a:fld>
            <a:endParaRPr lang="it-IT"/>
          </a:p>
        </p:txBody>
      </p:sp>
      <p:sp>
        <p:nvSpPr>
          <p:cNvPr id="10" name="Rettangolo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3989527F-6C69-42F7-B13C-57EB776E3189}" type="datetime1">
              <a:rPr lang="it-IT" smtClean="0"/>
              <a:pPr/>
              <a:t>24/08/2013</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3C7A1B1E-9573-4499-95D5-C77656879CFD}" type="slidenum">
              <a:rPr lang="it-IT" smtClean="0"/>
              <a:pPr/>
              <a:t>‹N›</a:t>
            </a:fld>
            <a:endParaRPr lang="it-IT"/>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238558DA-0B8A-45A9-B7CF-52F26192000C}" type="datetime1">
              <a:rPr lang="it-IT" smtClean="0"/>
              <a:pPr/>
              <a:t>24/08/2013</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9" name="Segnaposto numero diapositiva 8"/>
          <p:cNvSpPr>
            <a:spLocks noGrp="1"/>
          </p:cNvSpPr>
          <p:nvPr>
            <p:ph type="sldNum" sz="quarter" idx="12"/>
          </p:nvPr>
        </p:nvSpPr>
        <p:spPr/>
        <p:txBody>
          <a:bodyPr/>
          <a:lstStyle>
            <a:extLst/>
          </a:lstStyle>
          <a:p>
            <a:fld id="{3C7A1B1E-9573-4499-95D5-C77656879CFD}" type="slidenum">
              <a:rPr lang="it-IT" smtClean="0"/>
              <a:pPr/>
              <a:t>‹N›</a:t>
            </a:fld>
            <a:endParaRPr lang="it-IT"/>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nchor="ctr"/>
          <a:lstStyle>
            <a:extLst/>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extLst/>
          </a:lstStyle>
          <a:p>
            <a:fld id="{2358F4EA-CDB3-490C-A231-42B94F96B242}" type="datetime1">
              <a:rPr lang="it-IT" smtClean="0"/>
              <a:pPr/>
              <a:t>24/08/2013</a:t>
            </a:fld>
            <a:endParaRPr lang="it-IT"/>
          </a:p>
        </p:txBody>
      </p:sp>
      <p:sp>
        <p:nvSpPr>
          <p:cNvPr id="4" name="Segnaposto piè di pagina 3"/>
          <p:cNvSpPr>
            <a:spLocks noGrp="1"/>
          </p:cNvSpPr>
          <p:nvPr>
            <p:ph type="ftr" sz="quarter" idx="11"/>
          </p:nvPr>
        </p:nvSpPr>
        <p:spPr/>
        <p:txBody>
          <a:bodyPr/>
          <a:lstStyle>
            <a:extLst/>
          </a:lstStyle>
          <a:p>
            <a:endParaRPr lang="it-IT"/>
          </a:p>
        </p:txBody>
      </p:sp>
      <p:sp>
        <p:nvSpPr>
          <p:cNvPr id="5" name="Segnaposto numero diapositiva 4"/>
          <p:cNvSpPr>
            <a:spLocks noGrp="1"/>
          </p:cNvSpPr>
          <p:nvPr>
            <p:ph type="sldNum" sz="quarter" idx="12"/>
          </p:nvPr>
        </p:nvSpPr>
        <p:spPr/>
        <p:txBody>
          <a:bodyPr/>
          <a:lstStyle>
            <a:extLst/>
          </a:lstStyle>
          <a:p>
            <a:fld id="{3C7A1B1E-9573-4499-95D5-C77656879CFD}" type="slidenum">
              <a:rPr lang="it-IT" smtClean="0"/>
              <a:pPr/>
              <a:t>‹N›</a:t>
            </a:fld>
            <a:endParaRPr lang="it-IT"/>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ttangolo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Segnaposto data 1"/>
          <p:cNvSpPr>
            <a:spLocks noGrp="1"/>
          </p:cNvSpPr>
          <p:nvPr>
            <p:ph type="dt" sz="half" idx="10"/>
          </p:nvPr>
        </p:nvSpPr>
        <p:spPr/>
        <p:txBody>
          <a:bodyPr/>
          <a:lstStyle>
            <a:extLst/>
          </a:lstStyle>
          <a:p>
            <a:fld id="{87D486C8-F432-48FB-B8FC-570FE4631348}" type="datetime1">
              <a:rPr lang="it-IT" smtClean="0"/>
              <a:pPr/>
              <a:t>24/08/2013</a:t>
            </a:fld>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3C7A1B1E-9573-4499-95D5-C77656879CFD}" type="slidenum">
              <a:rPr lang="it-IT" smtClean="0"/>
              <a:pPr/>
              <a:t>‹N›</a:t>
            </a:fld>
            <a:endParaRPr lang="it-IT"/>
          </a:p>
        </p:txBody>
      </p:sp>
      <p:sp>
        <p:nvSpPr>
          <p:cNvPr id="6" name="Rettangolo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11D88BBE-4A74-43B3-A305-2E34552BE78D}" type="datetime1">
              <a:rPr lang="it-IT" smtClean="0"/>
              <a:pPr/>
              <a:t>24/08/2013</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3C7A1B1E-9573-4499-95D5-C77656879CFD}" type="slidenum">
              <a:rPr lang="it-IT" smtClean="0"/>
              <a:pPr/>
              <a:t>‹N›</a:t>
            </a:fld>
            <a:endParaRPr lang="it-IT"/>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extLst/>
          </a:lstStyle>
          <a:p>
            <a:fld id="{3D4A201D-1482-4E87-B52E-C6F5DA7B138F}" type="datetime1">
              <a:rPr lang="it-IT" smtClean="0"/>
              <a:pPr/>
              <a:t>24/08/2013</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3C7A1B1E-9573-4499-95D5-C77656879CFD}" type="slidenum">
              <a:rPr lang="it-IT" smtClean="0"/>
              <a:pPr/>
              <a:t>‹N›</a:t>
            </a:fld>
            <a:endParaRPr lang="it-IT"/>
          </a:p>
        </p:txBody>
      </p:sp>
      <p:sp>
        <p:nvSpPr>
          <p:cNvPr id="8" name="Rettangolo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Segnaposto immagin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it-IT" smtClean="0"/>
              <a:t>Fare clic sull'icona per inserire un'immagine</a:t>
            </a:r>
            <a:endParaRPr kumimoji="0" lang="en-US" dirty="0"/>
          </a:p>
        </p:txBody>
      </p:sp>
      <p:sp>
        <p:nvSpPr>
          <p:cNvPr id="9" name="Elaborazione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Elaborazione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Segnaposto testo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Tor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nello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ttangolo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Segnaposto titolo 4"/>
          <p:cNvSpPr>
            <a:spLocks noGrp="1"/>
          </p:cNvSpPr>
          <p:nvPr>
            <p:ph type="title"/>
          </p:nvPr>
        </p:nvSpPr>
        <p:spPr>
          <a:xfrm>
            <a:off x="1435608" y="274638"/>
            <a:ext cx="7498080" cy="1143000"/>
          </a:xfrm>
          <a:prstGeom prst="rect">
            <a:avLst/>
          </a:prstGeom>
        </p:spPr>
        <p:txBody>
          <a:bodyPr anchor="ctr">
            <a:normAutofit/>
          </a:bodyPr>
          <a:lstStyle>
            <a:extLst/>
          </a:lstStyle>
          <a:p>
            <a:r>
              <a:rPr kumimoji="0" lang="it-IT" smtClean="0"/>
              <a:t>Fare clic per modificare lo stile del titolo</a:t>
            </a:r>
            <a:endParaRPr kumimoji="0" lang="en-US"/>
          </a:p>
        </p:txBody>
      </p:sp>
      <p:sp>
        <p:nvSpPr>
          <p:cNvPr id="9" name="Segnaposto testo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4" name="Segnaposto data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69BCBEE-CD4D-4D2B-BD14-1EE59F799C99}" type="datetime1">
              <a:rPr lang="it-IT" smtClean="0"/>
              <a:pPr/>
              <a:t>24/08/2013</a:t>
            </a:fld>
            <a:endParaRPr lang="it-IT"/>
          </a:p>
        </p:txBody>
      </p:sp>
      <p:sp>
        <p:nvSpPr>
          <p:cNvPr id="10" name="Segnaposto piè di pagina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it-IT"/>
          </a:p>
        </p:txBody>
      </p:sp>
      <p:sp>
        <p:nvSpPr>
          <p:cNvPr id="22" name="Segnaposto numero diapositiva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C7A1B1E-9573-4499-95D5-C77656879CFD}" type="slidenum">
              <a:rPr lang="it-IT" smtClean="0"/>
              <a:pPr/>
              <a:t>‹N›</a:t>
            </a:fld>
            <a:endParaRPr lang="it-IT"/>
          </a:p>
        </p:txBody>
      </p:sp>
      <p:sp>
        <p:nvSpPr>
          <p:cNvPr id="15" name="Rettangolo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edge/>
  </p:transition>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Mantova-Adesione2012_ConcorsoAcNazionale.mov"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3C7A1B1E-9573-4499-95D5-C77656879CFD}" type="slidenum">
              <a:rPr lang="it-IT" smtClean="0"/>
              <a:pPr/>
              <a:t>1</a:t>
            </a:fld>
            <a:endParaRPr lang="it-IT"/>
          </a:p>
        </p:txBody>
      </p:sp>
      <p:pic>
        <p:nvPicPr>
          <p:cNvPr id="6" name="Immagine 5" descr="Banner_Campo2013.jpg"/>
          <p:cNvPicPr>
            <a:picLocks noChangeAspect="1"/>
          </p:cNvPicPr>
          <p:nvPr/>
        </p:nvPicPr>
        <p:blipFill>
          <a:blip r:embed="rId2" cstate="print"/>
          <a:srcRect t="2751" b="2751"/>
          <a:stretch>
            <a:fillRect/>
          </a:stretch>
        </p:blipFill>
        <p:spPr>
          <a:xfrm>
            <a:off x="0" y="0"/>
            <a:ext cx="9144000" cy="6858000"/>
          </a:xfrm>
          <a:prstGeom prst="rect">
            <a:avLst/>
          </a:prstGeom>
        </p:spPr>
      </p:pic>
      <p:sp>
        <p:nvSpPr>
          <p:cNvPr id="7" name="Rettangolo 6"/>
          <p:cNvSpPr/>
          <p:nvPr/>
        </p:nvSpPr>
        <p:spPr>
          <a:xfrm>
            <a:off x="323528" y="1412776"/>
            <a:ext cx="8496944" cy="1015663"/>
          </a:xfrm>
          <a:prstGeom prst="rect">
            <a:avLst/>
          </a:prstGeom>
          <a:solidFill>
            <a:srgbClr val="66CCFF">
              <a:alpha val="50196"/>
            </a:srgbClr>
          </a:solidFill>
        </p:spPr>
        <p:txBody>
          <a:bodyPr wrap="square">
            <a:spAutoFit/>
          </a:bodyPr>
          <a:lstStyle/>
          <a:p>
            <a:pPr algn="ctr"/>
            <a:r>
              <a:rPr lang="it-IT" sz="6000" b="1" cap="small" dirty="0" smtClean="0">
                <a:latin typeface="Cambria" pitchFamily="18" charset="0"/>
              </a:rPr>
              <a:t>L’ A-B-C dell’</a:t>
            </a:r>
            <a:r>
              <a:rPr lang="it-IT" sz="6000" b="1" cap="small" dirty="0" err="1" smtClean="0">
                <a:latin typeface="Cambria" pitchFamily="18" charset="0"/>
              </a:rPr>
              <a:t>A.C.</a:t>
            </a:r>
            <a:r>
              <a:rPr lang="it-IT" sz="6000" b="1" dirty="0" smtClean="0">
                <a:latin typeface="Cambria" pitchFamily="18" charset="0"/>
              </a:rPr>
              <a:t>!</a:t>
            </a:r>
            <a:endParaRPr lang="it-IT" sz="6000" b="1" dirty="0">
              <a:latin typeface="Cambria" pitchFamily="18" charset="0"/>
            </a:endParaRPr>
          </a:p>
        </p:txBody>
      </p:sp>
      <p:sp>
        <p:nvSpPr>
          <p:cNvPr id="8" name="Rettangolo 7"/>
          <p:cNvSpPr/>
          <p:nvPr/>
        </p:nvSpPr>
        <p:spPr>
          <a:xfrm>
            <a:off x="179512" y="2749565"/>
            <a:ext cx="8784976" cy="3631763"/>
          </a:xfrm>
          <a:prstGeom prst="rect">
            <a:avLst/>
          </a:prstGeom>
          <a:solidFill>
            <a:srgbClr val="66CCFF">
              <a:alpha val="50196"/>
            </a:srgbClr>
          </a:solidFill>
        </p:spPr>
        <p:txBody>
          <a:bodyPr wrap="square">
            <a:spAutoFit/>
          </a:bodyPr>
          <a:lstStyle/>
          <a:p>
            <a:pPr algn="ctr"/>
            <a:r>
              <a:rPr lang="it-IT" sz="4600" b="1" i="1" cap="small" dirty="0" smtClean="0">
                <a:latin typeface="Arial" pitchFamily="34" charset="0"/>
                <a:cs typeface="Arial" pitchFamily="34" charset="0"/>
              </a:rPr>
              <a:t>dal Concilio le</a:t>
            </a:r>
            <a:br>
              <a:rPr lang="it-IT" sz="4600" b="1" i="1" cap="small" dirty="0" smtClean="0">
                <a:latin typeface="Arial" pitchFamily="34" charset="0"/>
                <a:cs typeface="Arial" pitchFamily="34" charset="0"/>
              </a:rPr>
            </a:br>
            <a:r>
              <a:rPr lang="it-IT" sz="4600" b="1" i="1" cap="small" dirty="0" smtClean="0">
                <a:latin typeface="Arial" pitchFamily="34" charset="0"/>
                <a:cs typeface="Arial" pitchFamily="34" charset="0"/>
              </a:rPr>
              <a:t>quattro note caratteristiche per vivere il </a:t>
            </a:r>
            <a:br>
              <a:rPr lang="it-IT" sz="4600" b="1" i="1" cap="small" dirty="0" smtClean="0">
                <a:latin typeface="Arial" pitchFamily="34" charset="0"/>
                <a:cs typeface="Arial" pitchFamily="34" charset="0"/>
              </a:rPr>
            </a:br>
            <a:r>
              <a:rPr lang="it-IT" sz="4600" b="1" i="1" cap="small" dirty="0" smtClean="0">
                <a:latin typeface="Arial" pitchFamily="34" charset="0"/>
                <a:cs typeface="Arial" pitchFamily="34" charset="0"/>
              </a:rPr>
              <a:t>ministero non ordinato </a:t>
            </a:r>
            <a:br>
              <a:rPr lang="it-IT" sz="4600" b="1" i="1" cap="small" dirty="0" smtClean="0">
                <a:latin typeface="Arial" pitchFamily="34" charset="0"/>
                <a:cs typeface="Arial" pitchFamily="34" charset="0"/>
              </a:rPr>
            </a:br>
            <a:r>
              <a:rPr lang="it-IT" sz="4600" b="1" i="1" cap="small" dirty="0" smtClean="0">
                <a:latin typeface="Arial" pitchFamily="34" charset="0"/>
                <a:cs typeface="Arial" pitchFamily="34" charset="0"/>
              </a:rPr>
              <a:t>che è l’Azione Cattolica.</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par>
                          <p:cTn id="8" fill="hold">
                            <p:stCondLst>
                              <p:cond delay="3000"/>
                            </p:stCondLst>
                            <p:childTnLst>
                              <p:par>
                                <p:cTn id="9" presetID="10" presetClass="entr" presetSubtype="0" fill="hold" grpId="0" nodeType="afterEffect">
                                  <p:stCondLst>
                                    <p:cond delay="100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L’</a:t>
            </a:r>
            <a:r>
              <a:rPr lang="it-IT" dirty="0" err="1" smtClean="0"/>
              <a:t>Ac</a:t>
            </a:r>
            <a:r>
              <a:rPr lang="it-IT" dirty="0" smtClean="0"/>
              <a:t> dice di se stessa ….</a:t>
            </a:r>
            <a:endParaRPr lang="it-IT" dirty="0"/>
          </a:p>
        </p:txBody>
      </p:sp>
      <p:sp>
        <p:nvSpPr>
          <p:cNvPr id="3" name="Segnaposto contenuto 2"/>
          <p:cNvSpPr>
            <a:spLocks noGrp="1"/>
          </p:cNvSpPr>
          <p:nvPr>
            <p:ph idx="1"/>
          </p:nvPr>
        </p:nvSpPr>
        <p:spPr>
          <a:xfrm rot="21161359">
            <a:off x="1645920" y="2132856"/>
            <a:ext cx="5518368" cy="864096"/>
          </a:xfrm>
        </p:spPr>
        <p:txBody>
          <a:bodyPr/>
          <a:lstStyle/>
          <a:p>
            <a:pPr>
              <a:buNone/>
            </a:pPr>
            <a:r>
              <a:rPr lang="it-IT" dirty="0" smtClean="0">
                <a:hlinkClick r:id="rId2" action="ppaction://hlinkfile"/>
              </a:rPr>
              <a:t>Il video promozionale 2012</a:t>
            </a:r>
            <a:endParaRPr lang="it-IT" dirty="0"/>
          </a:p>
        </p:txBody>
      </p:sp>
      <p:sp>
        <p:nvSpPr>
          <p:cNvPr id="4" name="CasellaDiTesto 3"/>
          <p:cNvSpPr txBox="1"/>
          <p:nvPr/>
        </p:nvSpPr>
        <p:spPr>
          <a:xfrm>
            <a:off x="1547664" y="4293096"/>
            <a:ext cx="6768752" cy="1384995"/>
          </a:xfrm>
          <a:prstGeom prst="rect">
            <a:avLst/>
          </a:prstGeom>
          <a:noFill/>
        </p:spPr>
        <p:txBody>
          <a:bodyPr wrap="square" rtlCol="0">
            <a:spAutoFit/>
          </a:bodyPr>
          <a:lstStyle/>
          <a:p>
            <a:pPr algn="ctr"/>
            <a:r>
              <a:rPr lang="it-IT" sz="2800" b="1" i="1" dirty="0" smtClean="0">
                <a:solidFill>
                  <a:srgbClr val="FF0000"/>
                </a:solidFill>
                <a:effectLst>
                  <a:outerShdw blurRad="38100" dist="38100" dir="2700000" algn="tl">
                    <a:srgbClr val="000000">
                      <a:alpha val="43137"/>
                    </a:srgbClr>
                  </a:outerShdw>
                </a:effectLst>
                <a:latin typeface="Bell MT" pitchFamily="18" charset="0"/>
              </a:rPr>
              <a:t>Carta e penna </a:t>
            </a:r>
            <a:r>
              <a:rPr lang="it-IT" sz="2800" i="1" dirty="0" smtClean="0">
                <a:effectLst>
                  <a:outerShdw blurRad="38100" dist="38100" dir="2700000" algn="tl">
                    <a:srgbClr val="000000">
                      <a:alpha val="43137"/>
                    </a:srgbClr>
                  </a:outerShdw>
                </a:effectLst>
                <a:latin typeface="Bell MT" pitchFamily="18" charset="0"/>
              </a:rPr>
              <a:t>…. cosa ti colpisce dello spot (</a:t>
            </a:r>
            <a:r>
              <a:rPr lang="it-IT" sz="2800" i="1" dirty="0" smtClean="0">
                <a:solidFill>
                  <a:srgbClr val="FF0000"/>
                </a:solidFill>
                <a:effectLst>
                  <a:outerShdw blurRad="38100" dist="38100" dir="2700000" algn="tl">
                    <a:srgbClr val="000000">
                      <a:alpha val="43137"/>
                    </a:srgbClr>
                  </a:outerShdw>
                </a:effectLst>
                <a:latin typeface="Bell MT" pitchFamily="18" charset="0"/>
              </a:rPr>
              <a:t>parola</a:t>
            </a:r>
            <a:r>
              <a:rPr lang="it-IT" sz="2800" i="1" dirty="0" smtClean="0">
                <a:effectLst>
                  <a:outerShdw blurRad="38100" dist="38100" dir="2700000" algn="tl">
                    <a:srgbClr val="000000">
                      <a:alpha val="43137"/>
                    </a:srgbClr>
                  </a:outerShdw>
                </a:effectLst>
                <a:latin typeface="Bell MT" pitchFamily="18" charset="0"/>
              </a:rPr>
              <a:t> o </a:t>
            </a:r>
            <a:r>
              <a:rPr lang="it-IT" sz="2800" i="1" dirty="0" smtClean="0">
                <a:solidFill>
                  <a:srgbClr val="FF0000"/>
                </a:solidFill>
                <a:effectLst>
                  <a:outerShdw blurRad="38100" dist="38100" dir="2700000" algn="tl">
                    <a:srgbClr val="000000">
                      <a:alpha val="43137"/>
                    </a:srgbClr>
                  </a:outerShdw>
                </a:effectLst>
                <a:latin typeface="Bell MT" pitchFamily="18" charset="0"/>
              </a:rPr>
              <a:t>immagine</a:t>
            </a:r>
            <a:r>
              <a:rPr lang="it-IT" sz="2800" i="1" dirty="0" smtClean="0">
                <a:effectLst>
                  <a:outerShdw blurRad="38100" dist="38100" dir="2700000" algn="tl">
                    <a:srgbClr val="000000">
                      <a:alpha val="43137"/>
                    </a:srgbClr>
                  </a:outerShdw>
                </a:effectLst>
                <a:latin typeface="Bell MT" pitchFamily="18" charset="0"/>
              </a:rPr>
              <a:t> o </a:t>
            </a:r>
            <a:r>
              <a:rPr lang="it-IT" sz="2800" i="1" dirty="0" smtClean="0">
                <a:solidFill>
                  <a:srgbClr val="FF0000"/>
                </a:solidFill>
                <a:effectLst>
                  <a:outerShdw blurRad="38100" dist="38100" dir="2700000" algn="tl">
                    <a:srgbClr val="000000">
                      <a:alpha val="43137"/>
                    </a:srgbClr>
                  </a:outerShdw>
                </a:effectLst>
                <a:latin typeface="Bell MT" pitchFamily="18" charset="0"/>
              </a:rPr>
              <a:t>musica</a:t>
            </a:r>
            <a:r>
              <a:rPr lang="it-IT" sz="2800" i="1" dirty="0" smtClean="0">
                <a:effectLst>
                  <a:outerShdw blurRad="38100" dist="38100" dir="2700000" algn="tl">
                    <a:srgbClr val="000000">
                      <a:alpha val="43137"/>
                    </a:srgbClr>
                  </a:outerShdw>
                </a:effectLst>
                <a:latin typeface="Bell MT" pitchFamily="18" charset="0"/>
              </a:rPr>
              <a:t> </a:t>
            </a:r>
            <a:r>
              <a:rPr lang="it-IT" sz="2800" i="1" dirty="0" err="1" smtClean="0">
                <a:effectLst>
                  <a:outerShdw blurRad="38100" dist="38100" dir="2700000" algn="tl">
                    <a:srgbClr val="000000">
                      <a:alpha val="43137"/>
                    </a:srgbClr>
                  </a:outerShdw>
                </a:effectLst>
                <a:latin typeface="Bell MT" pitchFamily="18" charset="0"/>
              </a:rPr>
              <a:t>o…</a:t>
            </a:r>
            <a:r>
              <a:rPr lang="it-IT" sz="2800" i="1" dirty="0" smtClean="0">
                <a:effectLst>
                  <a:outerShdw blurRad="38100" dist="38100" dir="2700000" algn="tl">
                    <a:srgbClr val="000000">
                      <a:alpha val="43137"/>
                    </a:srgbClr>
                  </a:outerShdw>
                </a:effectLst>
                <a:latin typeface="Bell MT" pitchFamily="18" charset="0"/>
              </a:rPr>
              <a:t>..)</a:t>
            </a:r>
          </a:p>
          <a:p>
            <a:pPr algn="ctr"/>
            <a:r>
              <a:rPr lang="it-IT" sz="2800" i="1" dirty="0" smtClean="0">
                <a:effectLst>
                  <a:outerShdw blurRad="38100" dist="38100" dir="2700000" algn="tl">
                    <a:srgbClr val="000000">
                      <a:alpha val="43137"/>
                    </a:srgbClr>
                  </a:outerShdw>
                </a:effectLst>
                <a:latin typeface="Bell MT" pitchFamily="18" charset="0"/>
              </a:rPr>
              <a:t>Confrontalo con quanto hai scritto </a:t>
            </a:r>
            <a:r>
              <a:rPr lang="it-IT" sz="2800" i="1" dirty="0" err="1" smtClean="0">
                <a:effectLst>
                  <a:outerShdw blurRad="38100" dist="38100" dir="2700000" algn="tl">
                    <a:srgbClr val="000000">
                      <a:alpha val="43137"/>
                    </a:srgbClr>
                  </a:outerShdw>
                </a:effectLst>
                <a:latin typeface="Bell MT" pitchFamily="18" charset="0"/>
              </a:rPr>
              <a:t>prima…</a:t>
            </a:r>
            <a:r>
              <a:rPr lang="it-IT" sz="2800" i="1" dirty="0" smtClean="0">
                <a:effectLst>
                  <a:outerShdw blurRad="38100" dist="38100" dir="2700000" algn="tl">
                    <a:srgbClr val="000000">
                      <a:alpha val="43137"/>
                    </a:srgbClr>
                  </a:outerShdw>
                </a:effectLst>
                <a:latin typeface="Bell MT" pitchFamily="18" charset="0"/>
              </a:rPr>
              <a:t>. </a:t>
            </a:r>
            <a:endParaRPr lang="it-IT" sz="2800" i="1" dirty="0">
              <a:effectLst>
                <a:outerShdw blurRad="38100" dist="38100" dir="2700000" algn="tl">
                  <a:srgbClr val="000000">
                    <a:alpha val="43137"/>
                  </a:srgbClr>
                </a:outerShdw>
              </a:effectLst>
              <a:latin typeface="Bell MT" pitchFamily="18" charset="0"/>
            </a:endParaRPr>
          </a:p>
        </p:txBody>
      </p:sp>
      <p:sp>
        <p:nvSpPr>
          <p:cNvPr id="5" name="Segnaposto numero diapositiva 4"/>
          <p:cNvSpPr>
            <a:spLocks noGrp="1"/>
          </p:cNvSpPr>
          <p:nvPr>
            <p:ph type="sldNum" sz="quarter" idx="12"/>
          </p:nvPr>
        </p:nvSpPr>
        <p:spPr/>
        <p:txBody>
          <a:bodyPr/>
          <a:lstStyle/>
          <a:p>
            <a:fld id="{3C7A1B1E-9573-4499-95D5-C77656879CFD}" type="slidenum">
              <a:rPr lang="it-IT" smtClean="0"/>
              <a:pPr/>
              <a:t>10</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Che cosa dice la CHIESA dell’AC</a:t>
            </a:r>
            <a:endParaRPr lang="it-IT" dirty="0"/>
          </a:p>
        </p:txBody>
      </p:sp>
      <p:sp>
        <p:nvSpPr>
          <p:cNvPr id="3" name="Segnaposto contenuto 2"/>
          <p:cNvSpPr>
            <a:spLocks noGrp="1"/>
          </p:cNvSpPr>
          <p:nvPr>
            <p:ph idx="1"/>
          </p:nvPr>
        </p:nvSpPr>
        <p:spPr>
          <a:xfrm>
            <a:off x="827584" y="1268760"/>
            <a:ext cx="8106104" cy="5328592"/>
          </a:xfrm>
        </p:spPr>
        <p:txBody>
          <a:bodyPr>
            <a:normAutofit fontScale="62500" lnSpcReduction="20000"/>
          </a:bodyPr>
          <a:lstStyle/>
          <a:p>
            <a:r>
              <a:rPr lang="it-IT" dirty="0" smtClean="0">
                <a:solidFill>
                  <a:srgbClr val="FF0000"/>
                </a:solidFill>
                <a:effectLst>
                  <a:outerShdw blurRad="38100" dist="38100" dir="2700000" algn="tl">
                    <a:srgbClr val="000000">
                      <a:alpha val="43137"/>
                    </a:srgbClr>
                  </a:outerShdw>
                </a:effectLst>
              </a:rPr>
              <a:t>Fine immediato di tali organizzazioni è il </a:t>
            </a:r>
            <a:r>
              <a:rPr lang="it-IT" b="1" i="1" dirty="0" smtClean="0">
                <a:solidFill>
                  <a:srgbClr val="FF0000"/>
                </a:solidFill>
                <a:effectLst>
                  <a:outerShdw blurRad="38100" dist="38100" dir="2700000" algn="tl">
                    <a:srgbClr val="000000">
                      <a:alpha val="43137"/>
                    </a:srgbClr>
                  </a:outerShdw>
                </a:effectLst>
              </a:rPr>
              <a:t>fine apostolico della Chiesa</a:t>
            </a:r>
            <a:r>
              <a:rPr lang="it-IT" dirty="0" smtClean="0"/>
              <a:t>, cioè l’</a:t>
            </a:r>
            <a:r>
              <a:rPr lang="it-IT" b="1" dirty="0" smtClean="0"/>
              <a:t>evangelizzazione</a:t>
            </a:r>
            <a:r>
              <a:rPr lang="it-IT" dirty="0" smtClean="0"/>
              <a:t> e la </a:t>
            </a:r>
            <a:r>
              <a:rPr lang="it-IT" b="1" dirty="0" smtClean="0"/>
              <a:t>santificazione</a:t>
            </a:r>
            <a:r>
              <a:rPr lang="it-IT" dirty="0" smtClean="0"/>
              <a:t> degli uomini e la </a:t>
            </a:r>
            <a:r>
              <a:rPr lang="it-IT" b="1" dirty="0" smtClean="0"/>
              <a:t>formazione cristiana della loro coscienza</a:t>
            </a:r>
            <a:r>
              <a:rPr lang="it-IT" dirty="0" smtClean="0"/>
              <a:t>, in modo che riescano ad impregnare dello spirito evangelico le varie comunità e i vari ambienti.</a:t>
            </a:r>
          </a:p>
          <a:p>
            <a:r>
              <a:rPr lang="it-IT" dirty="0" smtClean="0"/>
              <a:t>• I laici, </a:t>
            </a:r>
            <a:r>
              <a:rPr lang="it-IT" b="1" dirty="0" smtClean="0">
                <a:solidFill>
                  <a:srgbClr val="FF0000"/>
                </a:solidFill>
                <a:effectLst>
                  <a:outerShdw blurRad="38100" dist="38100" dir="2700000" algn="tl">
                    <a:srgbClr val="000000">
                      <a:alpha val="43137"/>
                    </a:srgbClr>
                  </a:outerShdw>
                </a:effectLst>
              </a:rPr>
              <a:t>collaborando con la Gerarchia</a:t>
            </a:r>
            <a:r>
              <a:rPr lang="it-IT" dirty="0" smtClean="0">
                <a:solidFill>
                  <a:srgbClr val="FF0000"/>
                </a:solidFill>
                <a:effectLst>
                  <a:outerShdw blurRad="38100" dist="38100" dir="2700000" algn="tl">
                    <a:srgbClr val="000000">
                      <a:alpha val="43137"/>
                    </a:srgbClr>
                  </a:outerShdw>
                </a:effectLst>
              </a:rPr>
              <a:t> </a:t>
            </a:r>
            <a:r>
              <a:rPr lang="it-IT" dirty="0" smtClean="0"/>
              <a:t>secondo il modo loro proprio, portano la loro esperienza e assumono la loro responsabilità nel dirigere tali organizzazioni, nel ponderare le circostanze in cui si deve esercitare l’azione pastorale della chiesa, e nella elaborazione ed esecuzione del piano di  attività.</a:t>
            </a:r>
          </a:p>
          <a:p>
            <a:r>
              <a:rPr lang="it-IT" dirty="0" smtClean="0"/>
              <a:t>• I laici agiscono </a:t>
            </a:r>
            <a:r>
              <a:rPr lang="it-IT" b="1" dirty="0" smtClean="0">
                <a:solidFill>
                  <a:srgbClr val="FF0000"/>
                </a:solidFill>
                <a:effectLst>
                  <a:outerShdw blurRad="38100" dist="38100" dir="2700000" algn="tl">
                    <a:srgbClr val="000000">
                      <a:alpha val="43137"/>
                    </a:srgbClr>
                  </a:outerShdw>
                </a:effectLst>
              </a:rPr>
              <a:t>uniti a guisa di un corpo organico </a:t>
            </a:r>
            <a:r>
              <a:rPr lang="it-IT" dirty="0" err="1" smtClean="0"/>
              <a:t>affinchè</a:t>
            </a:r>
            <a:r>
              <a:rPr lang="it-IT" dirty="0" smtClean="0"/>
              <a:t> sia meglio espressa la comunità della chiesa  e l’apostolato riesca più efficace.</a:t>
            </a:r>
          </a:p>
          <a:p>
            <a:r>
              <a:rPr lang="it-IT" dirty="0" smtClean="0"/>
              <a:t>• I laici, sia che si offrano spontaneamente, o siano invitati all’azione e alla cooperazione diretta con l’apostolato gerarchico, agiscono sotto la </a:t>
            </a:r>
            <a:r>
              <a:rPr lang="it-IT" b="1" dirty="0" smtClean="0">
                <a:solidFill>
                  <a:srgbClr val="FF0000"/>
                </a:solidFill>
                <a:effectLst>
                  <a:outerShdw blurRad="38100" dist="38100" dir="2700000" algn="tl">
                    <a:srgbClr val="000000">
                      <a:alpha val="43137"/>
                    </a:srgbClr>
                  </a:outerShdw>
                </a:effectLst>
              </a:rPr>
              <a:t>superiore direzione della Gerarchia medesima</a:t>
            </a:r>
            <a:r>
              <a:rPr lang="it-IT" dirty="0" smtClean="0"/>
              <a:t>, la quale può sancire tale cooperazione anche per mezzo di un “mandato” esplicito.</a:t>
            </a:r>
          </a:p>
          <a:p>
            <a:r>
              <a:rPr lang="it-IT" dirty="0" smtClean="0"/>
              <a:t>• </a:t>
            </a:r>
            <a:r>
              <a:rPr lang="it-IT" i="1" u="sng" dirty="0" smtClean="0"/>
              <a:t>Le organizzazioni, in cui, a giudizio della Gerarchia, si trovano tutte insieme queste note, si devono ritenere </a:t>
            </a:r>
            <a:r>
              <a:rPr lang="it-IT" b="1" i="1" u="sng" dirty="0" smtClean="0">
                <a:solidFill>
                  <a:srgbClr val="FF0000"/>
                </a:solidFill>
              </a:rPr>
              <a:t>Azione Cattolica</a:t>
            </a:r>
            <a:r>
              <a:rPr lang="it-IT" i="1" u="sng" dirty="0" smtClean="0"/>
              <a:t>, </a:t>
            </a:r>
            <a:r>
              <a:rPr lang="it-IT" dirty="0" smtClean="0"/>
              <a:t>anche se, per esigenze di luoghi e di popoli, prendono varie forme e nomi. </a:t>
            </a:r>
          </a:p>
          <a:p>
            <a:pPr>
              <a:buNone/>
            </a:pPr>
            <a:r>
              <a:rPr lang="it-IT" dirty="0" smtClean="0"/>
              <a:t>(</a:t>
            </a:r>
            <a:r>
              <a:rPr lang="it-IT" i="1" dirty="0" err="1" smtClean="0"/>
              <a:t>Apostolicam</a:t>
            </a:r>
            <a:r>
              <a:rPr lang="it-IT" i="1" dirty="0" smtClean="0"/>
              <a:t>  </a:t>
            </a:r>
            <a:r>
              <a:rPr lang="it-IT" i="1" dirty="0" err="1" smtClean="0"/>
              <a:t>Actuositatem</a:t>
            </a:r>
            <a:r>
              <a:rPr lang="it-IT" i="1" dirty="0" smtClean="0"/>
              <a:t>, n. 20</a:t>
            </a:r>
            <a:r>
              <a:rPr lang="it-IT" dirty="0" smtClean="0"/>
              <a:t>)</a:t>
            </a:r>
          </a:p>
          <a:p>
            <a:endParaRPr lang="it-IT" dirty="0" smtClean="0"/>
          </a:p>
          <a:p>
            <a:endParaRPr lang="it-IT" dirty="0"/>
          </a:p>
        </p:txBody>
      </p:sp>
      <p:sp>
        <p:nvSpPr>
          <p:cNvPr id="4" name="Segnaposto numero diapositiva 3"/>
          <p:cNvSpPr>
            <a:spLocks noGrp="1"/>
          </p:cNvSpPr>
          <p:nvPr>
            <p:ph type="sldNum" sz="quarter" idx="12"/>
          </p:nvPr>
        </p:nvSpPr>
        <p:spPr/>
        <p:txBody>
          <a:bodyPr/>
          <a:lstStyle/>
          <a:p>
            <a:fld id="{3C7A1B1E-9573-4499-95D5-C77656879CFD}" type="slidenum">
              <a:rPr lang="it-IT" smtClean="0"/>
              <a:pPr/>
              <a:t>11</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Un’Associazione “irrinunciabile”..</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a:t>
            </a:r>
            <a:r>
              <a:rPr lang="it-IT" i="1" dirty="0" smtClean="0"/>
              <a:t>Ora, per la costituzione della Chiesa e lo sviluppo della comunità cristiana, son necessari vari tipi di ministero, che suscitati nell’ambito stesso dei fedeli da un’ispirazione divina, tutti debbono diligentemente promuovere ed esercitare: tra essi sono da annoverare i compiti dei sacerdoti, dei diaconi e dei catechisti, e </a:t>
            </a:r>
            <a:r>
              <a:rPr lang="it-IT" b="1" i="1" dirty="0" smtClean="0"/>
              <a:t>l’Azione Cattolica</a:t>
            </a:r>
            <a:r>
              <a:rPr lang="it-IT" i="1" dirty="0" smtClean="0"/>
              <a:t>. Parimenti i Religiosi e le Religiose, per stabilire e rafforzare il Regno di Cristo nelle anime, come anche per estenderlo ulteriormente, svolgono un compito indispensabile sia con la preghiera, sia con l’attività esterna”</a:t>
            </a:r>
            <a:r>
              <a:rPr lang="it-IT" dirty="0" smtClean="0"/>
              <a:t> </a:t>
            </a:r>
          </a:p>
          <a:p>
            <a:pPr algn="r">
              <a:buNone/>
            </a:pPr>
            <a:r>
              <a:rPr lang="it-IT" sz="2400" dirty="0" smtClean="0"/>
              <a:t>(Ad </a:t>
            </a:r>
            <a:r>
              <a:rPr lang="it-IT" sz="2400" dirty="0" err="1" smtClean="0"/>
              <a:t>gentes</a:t>
            </a:r>
            <a:r>
              <a:rPr lang="it-IT" sz="2400" dirty="0" smtClean="0"/>
              <a:t>, n. 15)</a:t>
            </a:r>
            <a:endParaRPr lang="it-IT" sz="2400" dirty="0"/>
          </a:p>
        </p:txBody>
      </p:sp>
      <p:sp>
        <p:nvSpPr>
          <p:cNvPr id="4" name="Segnaposto numero diapositiva 3"/>
          <p:cNvSpPr>
            <a:spLocks noGrp="1"/>
          </p:cNvSpPr>
          <p:nvPr>
            <p:ph type="sldNum" sz="quarter" idx="12"/>
          </p:nvPr>
        </p:nvSpPr>
        <p:spPr/>
        <p:txBody>
          <a:bodyPr/>
          <a:lstStyle/>
          <a:p>
            <a:fld id="{3C7A1B1E-9573-4499-95D5-C77656879CFD}" type="slidenum">
              <a:rPr lang="it-IT" smtClean="0"/>
              <a:pPr/>
              <a:t>12</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Già Paolo </a:t>
            </a:r>
            <a:r>
              <a:rPr lang="it-IT" dirty="0" err="1" smtClean="0"/>
              <a:t>VI</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Ogni gruppo “ecclesiale” è un modo e un mezzo per vivere più intensamente il Battesimo e la Cresima; ma l’Azione Cattolica deve farlo in modo tutto speciale, perché essa si pone quale aiuto diretto della Gerarchia, partecipando alle sue ansie apostoliche. Perciò io, come Vicario di Cristo, stringendo idealmente la mano ai seicentocinquantamila iscritti, dico a ciascuno: “Coraggio! Sii forte e generoso! Io conto su di te! Fa’ onore a Cristo, alla Chiesa e al Papa!”. </a:t>
            </a:r>
            <a:endParaRPr lang="it-IT" dirty="0"/>
          </a:p>
        </p:txBody>
      </p:sp>
      <p:sp>
        <p:nvSpPr>
          <p:cNvPr id="4" name="Segnaposto numero diapositiva 3"/>
          <p:cNvSpPr>
            <a:spLocks noGrp="1"/>
          </p:cNvSpPr>
          <p:nvPr>
            <p:ph type="sldNum" sz="quarter" idx="12"/>
          </p:nvPr>
        </p:nvSpPr>
        <p:spPr/>
        <p:txBody>
          <a:bodyPr/>
          <a:lstStyle/>
          <a:p>
            <a:fld id="{3C7A1B1E-9573-4499-95D5-C77656879CFD}" type="slidenum">
              <a:rPr lang="it-IT" smtClean="0"/>
              <a:pPr/>
              <a:t>13</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a:t>
            </a:r>
            <a:endParaRPr lang="it-IT" dirty="0"/>
          </a:p>
        </p:txBody>
      </p:sp>
      <p:sp>
        <p:nvSpPr>
          <p:cNvPr id="3" name="Segnaposto contenuto 2"/>
          <p:cNvSpPr>
            <a:spLocks noGrp="1"/>
          </p:cNvSpPr>
          <p:nvPr>
            <p:ph idx="1"/>
          </p:nvPr>
        </p:nvSpPr>
        <p:spPr>
          <a:xfrm>
            <a:off x="1043608" y="1447800"/>
            <a:ext cx="7890080" cy="4800600"/>
          </a:xfrm>
        </p:spPr>
        <p:txBody>
          <a:bodyPr>
            <a:normAutofit lnSpcReduction="10000"/>
          </a:bodyPr>
          <a:lstStyle/>
          <a:p>
            <a:pPr>
              <a:buNone/>
            </a:pPr>
            <a:r>
              <a:rPr lang="it-IT" dirty="0" smtClean="0"/>
              <a:t>   l'Azione cattolica, "in quanto collaborazione dei laici all'apostolato gerarchico della Chiesa, ha un posto </a:t>
            </a:r>
            <a:r>
              <a:rPr lang="it-IT" i="1" dirty="0" smtClean="0">
                <a:solidFill>
                  <a:srgbClr val="FF0000"/>
                </a:solidFill>
              </a:rPr>
              <a:t>non storicamente contingente</a:t>
            </a:r>
            <a:r>
              <a:rPr lang="it-IT" dirty="0" smtClean="0"/>
              <a:t>, ma </a:t>
            </a:r>
            <a:r>
              <a:rPr lang="it-IT" b="1" dirty="0" smtClean="0">
                <a:solidFill>
                  <a:srgbClr val="FF0000"/>
                </a:solidFill>
              </a:rPr>
              <a:t>teologicamente motivato nella struttura ecclesiale</a:t>
            </a:r>
            <a:r>
              <a:rPr lang="it-IT" dirty="0" smtClean="0"/>
              <a:t>...", perché "chiamata a realizzare una </a:t>
            </a:r>
            <a:r>
              <a:rPr lang="it-IT" i="1" dirty="0" smtClean="0">
                <a:effectLst>
                  <a:outerShdw blurRad="38100" dist="38100" dir="2700000" algn="tl">
                    <a:srgbClr val="000000">
                      <a:alpha val="43137"/>
                    </a:srgbClr>
                  </a:outerShdw>
                </a:effectLst>
              </a:rPr>
              <a:t>singolare forma di </a:t>
            </a:r>
            <a:r>
              <a:rPr lang="it-IT" i="1" dirty="0" err="1" smtClean="0">
                <a:effectLst>
                  <a:outerShdw blurRad="38100" dist="38100" dir="2700000" algn="tl">
                    <a:srgbClr val="000000">
                      <a:alpha val="43137"/>
                    </a:srgbClr>
                  </a:outerShdw>
                </a:effectLst>
              </a:rPr>
              <a:t>ministerialità</a:t>
            </a:r>
            <a:r>
              <a:rPr lang="it-IT" i="1" dirty="0" smtClean="0">
                <a:effectLst>
                  <a:outerShdw blurRad="38100" dist="38100" dir="2700000" algn="tl">
                    <a:srgbClr val="000000">
                      <a:alpha val="43137"/>
                    </a:srgbClr>
                  </a:outerShdw>
                </a:effectLst>
              </a:rPr>
              <a:t> laicale</a:t>
            </a:r>
            <a:r>
              <a:rPr lang="it-IT" dirty="0" smtClean="0"/>
              <a:t>, volta alla </a:t>
            </a:r>
            <a:r>
              <a:rPr lang="it-IT" i="1" dirty="0" err="1" smtClean="0"/>
              <a:t>plantatio</a:t>
            </a:r>
            <a:r>
              <a:rPr lang="it-IT" i="1" dirty="0" smtClean="0"/>
              <a:t> </a:t>
            </a:r>
            <a:r>
              <a:rPr lang="it-IT" i="1" dirty="0" err="1" smtClean="0"/>
              <a:t>Ecclesiae</a:t>
            </a:r>
            <a:r>
              <a:rPr lang="it-IT" i="1" dirty="0" smtClean="0"/>
              <a:t> </a:t>
            </a:r>
            <a:r>
              <a:rPr lang="it-IT" dirty="0" smtClean="0"/>
              <a:t>e allo sviluppo della comunità cristiana in stretta unione con i ministeri ordinati“.</a:t>
            </a:r>
            <a:endParaRPr lang="it-IT" dirty="0"/>
          </a:p>
        </p:txBody>
      </p:sp>
      <p:sp>
        <p:nvSpPr>
          <p:cNvPr id="4" name="Segnaposto numero diapositiva 3"/>
          <p:cNvSpPr>
            <a:spLocks noGrp="1"/>
          </p:cNvSpPr>
          <p:nvPr>
            <p:ph type="sldNum" sz="quarter" idx="12"/>
          </p:nvPr>
        </p:nvSpPr>
        <p:spPr/>
        <p:txBody>
          <a:bodyPr/>
          <a:lstStyle/>
          <a:p>
            <a:fld id="{3C7A1B1E-9573-4499-95D5-C77656879CFD}" type="slidenum">
              <a:rPr lang="it-IT" smtClean="0"/>
              <a:pPr/>
              <a:t>14</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Un’eredità preziosa</a:t>
            </a:r>
            <a:endParaRPr lang="it-IT" dirty="0"/>
          </a:p>
        </p:txBody>
      </p:sp>
      <p:sp>
        <p:nvSpPr>
          <p:cNvPr id="3" name="Segnaposto contenuto 2"/>
          <p:cNvSpPr>
            <a:spLocks noGrp="1"/>
          </p:cNvSpPr>
          <p:nvPr>
            <p:ph idx="1"/>
          </p:nvPr>
        </p:nvSpPr>
        <p:spPr/>
        <p:txBody>
          <a:bodyPr/>
          <a:lstStyle/>
          <a:p>
            <a:r>
              <a:rPr lang="it-IT" dirty="0" smtClean="0"/>
              <a:t>L’eredità non è mai un’eredità di sangue, non è consolidamento di un’identità solida: ciò che si eredita è sempre una testimonianza ….</a:t>
            </a:r>
          </a:p>
          <a:p>
            <a:r>
              <a:rPr lang="it-IT" dirty="0" smtClean="0"/>
              <a:t>che chiede, come a Nicodemo, di rinascere dall’alto, di vivere in modo originale ciò che ci è stato donato!</a:t>
            </a:r>
            <a:endParaRPr lang="it-IT" dirty="0"/>
          </a:p>
        </p:txBody>
      </p:sp>
      <p:sp>
        <p:nvSpPr>
          <p:cNvPr id="4" name="Segnaposto numero diapositiva 3"/>
          <p:cNvSpPr>
            <a:spLocks noGrp="1"/>
          </p:cNvSpPr>
          <p:nvPr>
            <p:ph type="sldNum" sz="quarter" idx="12"/>
          </p:nvPr>
        </p:nvSpPr>
        <p:spPr/>
        <p:txBody>
          <a:bodyPr/>
          <a:lstStyle/>
          <a:p>
            <a:fld id="{3C7A1B1E-9573-4499-95D5-C77656879CFD}" type="slidenum">
              <a:rPr lang="it-IT" smtClean="0"/>
              <a:pPr/>
              <a:t>15</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dirty="0" smtClean="0">
                <a:solidFill>
                  <a:schemeClr val="tx2">
                    <a:satMod val="130000"/>
                  </a:schemeClr>
                </a:solidFill>
              </a:rPr>
              <a:t>Un esempio “speculare”</a:t>
            </a:r>
            <a:endParaRPr lang="it-IT" dirty="0">
              <a:solidFill>
                <a:schemeClr val="tx2">
                  <a:satMod val="130000"/>
                </a:schemeClr>
              </a:solidFill>
            </a:endParaRPr>
          </a:p>
        </p:txBody>
      </p:sp>
      <p:sp>
        <p:nvSpPr>
          <p:cNvPr id="3" name="Segnaposto contenuto 2"/>
          <p:cNvSpPr>
            <a:spLocks noGrp="1"/>
          </p:cNvSpPr>
          <p:nvPr>
            <p:ph idx="1"/>
          </p:nvPr>
        </p:nvSpPr>
        <p:spPr>
          <a:xfrm>
            <a:off x="900113" y="1196975"/>
            <a:ext cx="8034337" cy="5051425"/>
          </a:xfrm>
        </p:spPr>
        <p:txBody>
          <a:bodyPr>
            <a:normAutofit fontScale="85000" lnSpcReduction="10000"/>
          </a:bodyPr>
          <a:lstStyle/>
          <a:p>
            <a:pPr marL="365760" indent="-283464" fontAlgn="auto">
              <a:spcAft>
                <a:spcPts val="0"/>
              </a:spcAft>
              <a:buFont typeface="Wingdings 2"/>
              <a:buNone/>
              <a:defRPr/>
            </a:pPr>
            <a:r>
              <a:rPr lang="it-IT" dirty="0" smtClean="0"/>
              <a:t>… il </a:t>
            </a:r>
            <a:r>
              <a:rPr lang="it-IT" b="1" dirty="0" smtClean="0">
                <a:solidFill>
                  <a:srgbClr val="FF0000"/>
                </a:solidFill>
              </a:rPr>
              <a:t>prete</a:t>
            </a:r>
            <a:r>
              <a:rPr lang="it-IT" dirty="0" smtClean="0"/>
              <a:t> del </a:t>
            </a:r>
            <a:r>
              <a:rPr lang="it-IT" i="1" dirty="0" smtClean="0"/>
              <a:t>tempo di Ignazio di </a:t>
            </a:r>
            <a:r>
              <a:rPr lang="it-IT" i="1" dirty="0" err="1" smtClean="0"/>
              <a:t>Antiochia</a:t>
            </a:r>
            <a:r>
              <a:rPr lang="it-IT" i="1" dirty="0" smtClean="0"/>
              <a:t> </a:t>
            </a:r>
            <a:r>
              <a:rPr lang="it-IT" dirty="0" smtClean="0"/>
              <a:t>(II sec.) era semplicemente membro di un collegio destinato a coadiuvare il vescovo e non aveva una propria comunità, per la quale celebrare l’eucaristia, (…) un curato di campagna </a:t>
            </a:r>
            <a:r>
              <a:rPr lang="it-IT" i="1" dirty="0" smtClean="0"/>
              <a:t>del periodo tridentino </a:t>
            </a:r>
            <a:r>
              <a:rPr lang="it-IT" dirty="0" smtClean="0"/>
              <a:t>in vita sua non ha mai predicato e ha svolto il suo ministero solo celebrando i sacramenti. Se poi volessimo istituire dei confronti di questo tipo per la figura del </a:t>
            </a:r>
            <a:r>
              <a:rPr lang="it-IT" b="1" dirty="0" smtClean="0">
                <a:solidFill>
                  <a:srgbClr val="FF0000"/>
                </a:solidFill>
              </a:rPr>
              <a:t>vescovo</a:t>
            </a:r>
            <a:r>
              <a:rPr lang="it-IT" dirty="0" smtClean="0"/>
              <a:t>, avremmo ancor di più di che stupirci, scoprendolo qua e là lungo la storia addirittura nei panni di un principe e di un condottiero di eserciti e vedendolo «assistere» alla messa celebrata da un canonico nella sua cattedrale, senza neanche ricevere la comunione.</a:t>
            </a:r>
            <a:endParaRPr lang="it-IT" dirty="0"/>
          </a:p>
        </p:txBody>
      </p:sp>
      <p:sp>
        <p:nvSpPr>
          <p:cNvPr id="4" name="Segnaposto numero diapositiva 3"/>
          <p:cNvSpPr>
            <a:spLocks noGrp="1"/>
          </p:cNvSpPr>
          <p:nvPr>
            <p:ph type="sldNum" sz="quarter" idx="12"/>
          </p:nvPr>
        </p:nvSpPr>
        <p:spPr/>
        <p:txBody>
          <a:bodyPr/>
          <a:lstStyle/>
          <a:p>
            <a:pPr>
              <a:defRPr/>
            </a:pPr>
            <a:fld id="{B39152CE-243E-415E-939B-063557596C3C}" type="slidenum">
              <a:rPr lang="it-IT"/>
              <a:pPr>
                <a:defRPr/>
              </a:pPr>
              <a:t>16</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fontAlgn="auto">
              <a:spcAft>
                <a:spcPts val="0"/>
              </a:spcAft>
              <a:defRPr/>
            </a:pPr>
            <a:r>
              <a:rPr lang="it-IT" dirty="0" smtClean="0">
                <a:solidFill>
                  <a:schemeClr val="tx2">
                    <a:satMod val="130000"/>
                  </a:schemeClr>
                </a:solidFill>
              </a:rPr>
              <a:t>ma anche oggi …</a:t>
            </a:r>
            <a:endParaRPr lang="it-IT" dirty="0">
              <a:solidFill>
                <a:schemeClr val="tx2">
                  <a:satMod val="130000"/>
                </a:schemeClr>
              </a:solidFill>
            </a:endParaRPr>
          </a:p>
        </p:txBody>
      </p:sp>
      <p:sp>
        <p:nvSpPr>
          <p:cNvPr id="3" name="Segnaposto contenuto 2"/>
          <p:cNvSpPr>
            <a:spLocks noGrp="1"/>
          </p:cNvSpPr>
          <p:nvPr>
            <p:ph idx="1"/>
          </p:nvPr>
        </p:nvSpPr>
        <p:spPr/>
        <p:txBody>
          <a:bodyPr/>
          <a:lstStyle/>
          <a:p>
            <a:pPr>
              <a:buFont typeface="Wingdings 2" pitchFamily="18" charset="2"/>
              <a:buNone/>
            </a:pPr>
            <a:r>
              <a:rPr lang="it-IT" smtClean="0"/>
              <a:t>(…) Prendiamo un sacerdote gesuita che insegna in un’università del Giappone e mettiamolo accanto a uno dei cosiddetti «preti di strada» che si occupano del recupero dei tossicodipendenti o delle prostitute; accostiamo poi questi due personaggi a un parroco di una cittadina del Veneto, o a un missionario dell’Alaska, a un diplomatico della Santa Sede …</a:t>
            </a:r>
          </a:p>
        </p:txBody>
      </p:sp>
      <p:sp>
        <p:nvSpPr>
          <p:cNvPr id="4" name="Segnaposto numero diapositiva 3"/>
          <p:cNvSpPr>
            <a:spLocks noGrp="1"/>
          </p:cNvSpPr>
          <p:nvPr>
            <p:ph type="sldNum" sz="quarter" idx="12"/>
          </p:nvPr>
        </p:nvSpPr>
        <p:spPr/>
        <p:txBody>
          <a:bodyPr/>
          <a:lstStyle/>
          <a:p>
            <a:pPr>
              <a:defRPr/>
            </a:pPr>
            <a:fld id="{CCFAC9E1-A318-4F7F-ABC0-3B55666335ED}" type="slidenum">
              <a:rPr lang="it-IT"/>
              <a:pPr>
                <a:defRPr/>
              </a:pPr>
              <a:t>17</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Tradotto nel Progetto Formativo</a:t>
            </a:r>
            <a:endParaRPr lang="it-IT" dirty="0"/>
          </a:p>
        </p:txBody>
      </p:sp>
      <p:sp>
        <p:nvSpPr>
          <p:cNvPr id="3" name="Segnaposto contenuto 2"/>
          <p:cNvSpPr>
            <a:spLocks noGrp="1"/>
          </p:cNvSpPr>
          <p:nvPr>
            <p:ph idx="1"/>
          </p:nvPr>
        </p:nvSpPr>
        <p:spPr/>
        <p:txBody>
          <a:bodyPr/>
          <a:lstStyle/>
          <a:p>
            <a:r>
              <a:rPr lang="it-IT" b="1" dirty="0" smtClean="0">
                <a:solidFill>
                  <a:srgbClr val="FF0000"/>
                </a:solidFill>
                <a:effectLst>
                  <a:outerShdw blurRad="38100" dist="38100" dir="2700000" algn="tl">
                    <a:srgbClr val="000000">
                      <a:alpha val="43137"/>
                    </a:srgbClr>
                  </a:outerShdw>
                </a:effectLst>
              </a:rPr>
              <a:t>Vivere il carisma dell’</a:t>
            </a:r>
            <a:r>
              <a:rPr lang="it-IT" b="1" dirty="0" err="1" smtClean="0">
                <a:solidFill>
                  <a:srgbClr val="FF0000"/>
                </a:solidFill>
                <a:effectLst>
                  <a:outerShdw blurRad="38100" dist="38100" dir="2700000" algn="tl">
                    <a:srgbClr val="000000">
                      <a:alpha val="43137"/>
                    </a:srgbClr>
                  </a:outerShdw>
                </a:effectLst>
              </a:rPr>
              <a:t>Ac</a:t>
            </a:r>
            <a:r>
              <a:rPr lang="it-IT" dirty="0" smtClean="0"/>
              <a:t>: risposta ad una chiamata e gratitudine per il dono ricevuto</a:t>
            </a:r>
          </a:p>
          <a:p>
            <a:r>
              <a:rPr lang="it-IT" b="1" dirty="0" smtClean="0">
                <a:solidFill>
                  <a:srgbClr val="FF0000"/>
                </a:solidFill>
                <a:effectLst>
                  <a:outerShdw blurRad="38100" dist="38100" dir="2700000" algn="tl">
                    <a:srgbClr val="000000">
                      <a:alpha val="43137"/>
                    </a:srgbClr>
                  </a:outerShdw>
                </a:effectLst>
              </a:rPr>
              <a:t>Radicati “semplicemente” nel Battesimo</a:t>
            </a:r>
          </a:p>
          <a:p>
            <a:r>
              <a:rPr lang="it-IT" dirty="0" smtClean="0"/>
              <a:t>Attenti a </a:t>
            </a:r>
            <a:r>
              <a:rPr lang="it-IT" b="1" dirty="0" smtClean="0">
                <a:solidFill>
                  <a:srgbClr val="FF0000"/>
                </a:solidFill>
                <a:effectLst>
                  <a:outerShdw blurRad="38100" dist="38100" dir="2700000" algn="tl">
                    <a:srgbClr val="000000">
                      <a:alpha val="43137"/>
                    </a:srgbClr>
                  </a:outerShdw>
                </a:effectLst>
              </a:rPr>
              <a:t>discernere l’essenziale </a:t>
            </a:r>
            <a:r>
              <a:rPr lang="it-IT" dirty="0" smtClean="0"/>
              <a:t>(sempre invisibile agli occhi)</a:t>
            </a:r>
          </a:p>
          <a:p>
            <a:r>
              <a:rPr lang="it-IT" dirty="0" smtClean="0"/>
              <a:t>Con lo </a:t>
            </a:r>
            <a:r>
              <a:rPr lang="it-IT" b="1" dirty="0" smtClean="0">
                <a:solidFill>
                  <a:srgbClr val="FF0000"/>
                </a:solidFill>
                <a:effectLst>
                  <a:outerShdw blurRad="38100" dist="38100" dir="2700000" algn="tl">
                    <a:srgbClr val="000000">
                      <a:alpha val="43137"/>
                    </a:srgbClr>
                  </a:outerShdw>
                </a:effectLst>
              </a:rPr>
              <a:t>sguardo rivolto al mondo </a:t>
            </a:r>
            <a:r>
              <a:rPr lang="it-IT" dirty="0" smtClean="0"/>
              <a:t>(quello che DIO ama!)</a:t>
            </a:r>
            <a:endParaRPr lang="it-IT" dirty="0"/>
          </a:p>
        </p:txBody>
      </p:sp>
      <p:sp>
        <p:nvSpPr>
          <p:cNvPr id="4" name="Segnaposto numero diapositiva 3"/>
          <p:cNvSpPr>
            <a:spLocks noGrp="1"/>
          </p:cNvSpPr>
          <p:nvPr>
            <p:ph type="sldNum" sz="quarter" idx="12"/>
          </p:nvPr>
        </p:nvSpPr>
        <p:spPr/>
        <p:txBody>
          <a:bodyPr/>
          <a:lstStyle/>
          <a:p>
            <a:fld id="{3C7A1B1E-9573-4499-95D5-C77656879CFD}" type="slidenum">
              <a:rPr lang="it-IT" smtClean="0"/>
              <a:pPr/>
              <a:t>18</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Da laici</a:t>
            </a:r>
            <a:endParaRPr lang="it-IT" dirty="0"/>
          </a:p>
        </p:txBody>
      </p:sp>
      <p:sp>
        <p:nvSpPr>
          <p:cNvPr id="3" name="Segnaposto contenuto 2"/>
          <p:cNvSpPr>
            <a:spLocks noGrp="1"/>
          </p:cNvSpPr>
          <p:nvPr>
            <p:ph idx="1"/>
          </p:nvPr>
        </p:nvSpPr>
        <p:spPr/>
        <p:txBody>
          <a:bodyPr/>
          <a:lstStyle/>
          <a:p>
            <a:r>
              <a:rPr lang="it-IT" dirty="0" smtClean="0"/>
              <a:t>Per far incontrare il Vangelo con la Vita </a:t>
            </a:r>
            <a:r>
              <a:rPr lang="it-IT" sz="1400" dirty="0" smtClean="0"/>
              <a:t>(Giovanni paolo II)</a:t>
            </a:r>
          </a:p>
          <a:p>
            <a:r>
              <a:rPr lang="it-IT" sz="2000" dirty="0" smtClean="0"/>
              <a:t>Il loro compito primario e immediato non è l'istituzione e lo sviluppo della comunità ecclesiale - specifico dei pastori - ma è la </a:t>
            </a:r>
            <a:r>
              <a:rPr lang="it-IT" sz="2000" b="1" dirty="0" smtClean="0">
                <a:solidFill>
                  <a:srgbClr val="FF0000"/>
                </a:solidFill>
                <a:effectLst>
                  <a:outerShdw blurRad="38100" dist="38100" dir="2700000" algn="tl">
                    <a:srgbClr val="000000">
                      <a:alpha val="43137"/>
                    </a:srgbClr>
                  </a:outerShdw>
                </a:effectLst>
              </a:rPr>
              <a:t>messa in atto di tutte le possibilità cristiane ed evangeliche </a:t>
            </a:r>
            <a:r>
              <a:rPr lang="it-IT" sz="2000" b="1" i="1" dirty="0" smtClean="0">
                <a:solidFill>
                  <a:srgbClr val="FF0000"/>
                </a:solidFill>
                <a:effectLst>
                  <a:outerShdw blurRad="38100" dist="38100" dir="2700000" algn="tl">
                    <a:srgbClr val="000000">
                      <a:alpha val="43137"/>
                    </a:srgbClr>
                  </a:outerShdw>
                </a:effectLst>
              </a:rPr>
              <a:t>nascoste, ma già presenti e operanti nelle realtà del mondo</a:t>
            </a:r>
            <a:r>
              <a:rPr lang="it-IT" sz="2000" dirty="0" smtClean="0"/>
              <a:t>. Il campo proprio della loro attività evangelizzatrice è il mondo vasto e complicato della </a:t>
            </a:r>
            <a:r>
              <a:rPr lang="it-IT" sz="2000" dirty="0" smtClean="0">
                <a:solidFill>
                  <a:srgbClr val="FF0000"/>
                </a:solidFill>
              </a:rPr>
              <a:t>politica</a:t>
            </a:r>
            <a:r>
              <a:rPr lang="it-IT" sz="2000" dirty="0" smtClean="0"/>
              <a:t>, della </a:t>
            </a:r>
            <a:r>
              <a:rPr lang="it-IT" sz="2000" dirty="0" smtClean="0">
                <a:solidFill>
                  <a:srgbClr val="FF0000"/>
                </a:solidFill>
              </a:rPr>
              <a:t>realtà sociale</a:t>
            </a:r>
            <a:r>
              <a:rPr lang="it-IT" sz="2000" dirty="0" smtClean="0"/>
              <a:t>, dell'</a:t>
            </a:r>
            <a:r>
              <a:rPr lang="it-IT" sz="2000" dirty="0" smtClean="0">
                <a:solidFill>
                  <a:srgbClr val="FF0000"/>
                </a:solidFill>
              </a:rPr>
              <a:t>economia</a:t>
            </a:r>
            <a:r>
              <a:rPr lang="it-IT" sz="2000" dirty="0" smtClean="0"/>
              <a:t>; così pure della </a:t>
            </a:r>
            <a:r>
              <a:rPr lang="it-IT" sz="2000" dirty="0" smtClean="0">
                <a:solidFill>
                  <a:srgbClr val="FF0000"/>
                </a:solidFill>
              </a:rPr>
              <a:t>cultura</a:t>
            </a:r>
            <a:r>
              <a:rPr lang="it-IT" sz="2000" dirty="0" smtClean="0"/>
              <a:t>, delle </a:t>
            </a:r>
            <a:r>
              <a:rPr lang="it-IT" sz="2000" dirty="0" smtClean="0">
                <a:solidFill>
                  <a:srgbClr val="FF0000"/>
                </a:solidFill>
              </a:rPr>
              <a:t>scienze</a:t>
            </a:r>
            <a:r>
              <a:rPr lang="it-IT" sz="2000" dirty="0" smtClean="0"/>
              <a:t> e delle </a:t>
            </a:r>
            <a:r>
              <a:rPr lang="it-IT" sz="2000" dirty="0" smtClean="0">
                <a:solidFill>
                  <a:srgbClr val="FF0000"/>
                </a:solidFill>
              </a:rPr>
              <a:t>arti</a:t>
            </a:r>
            <a:r>
              <a:rPr lang="it-IT" sz="2000" dirty="0" smtClean="0"/>
              <a:t>, della </a:t>
            </a:r>
            <a:r>
              <a:rPr lang="it-IT" sz="2000" dirty="0" smtClean="0">
                <a:solidFill>
                  <a:srgbClr val="FF0000"/>
                </a:solidFill>
              </a:rPr>
              <a:t>vita intern</a:t>
            </a:r>
            <a:r>
              <a:rPr lang="it-IT" sz="2000" dirty="0" smtClean="0"/>
              <a:t>azionale, degli strumenti della </a:t>
            </a:r>
            <a:r>
              <a:rPr lang="it-IT" sz="2000" dirty="0" smtClean="0">
                <a:solidFill>
                  <a:srgbClr val="FF0000"/>
                </a:solidFill>
              </a:rPr>
              <a:t>comunicazione so</a:t>
            </a:r>
            <a:r>
              <a:rPr lang="it-IT" sz="2000" dirty="0" smtClean="0"/>
              <a:t>ciale; e anche in altre realtà particolarmente aperte all'evangelizzazione, quali l'</a:t>
            </a:r>
            <a:r>
              <a:rPr lang="it-IT" sz="2000" dirty="0" smtClean="0">
                <a:solidFill>
                  <a:srgbClr val="FF0000"/>
                </a:solidFill>
              </a:rPr>
              <a:t>amore</a:t>
            </a:r>
            <a:r>
              <a:rPr lang="it-IT" sz="2000" dirty="0" smtClean="0"/>
              <a:t>, la </a:t>
            </a:r>
            <a:r>
              <a:rPr lang="it-IT" sz="2000" dirty="0" smtClean="0">
                <a:solidFill>
                  <a:srgbClr val="FF0000"/>
                </a:solidFill>
              </a:rPr>
              <a:t>famiglia</a:t>
            </a:r>
            <a:r>
              <a:rPr lang="it-IT" sz="2000" dirty="0" smtClean="0"/>
              <a:t>, </a:t>
            </a:r>
            <a:r>
              <a:rPr lang="it-IT" sz="2000" dirty="0" smtClean="0">
                <a:solidFill>
                  <a:srgbClr val="FF0000"/>
                </a:solidFill>
              </a:rPr>
              <a:t>l'educazione dei bambini e degli adolescenti</a:t>
            </a:r>
            <a:r>
              <a:rPr lang="it-IT" sz="2000" dirty="0" smtClean="0"/>
              <a:t>, il </a:t>
            </a:r>
            <a:r>
              <a:rPr lang="it-IT" sz="2000" dirty="0" smtClean="0">
                <a:solidFill>
                  <a:srgbClr val="FF0000"/>
                </a:solidFill>
              </a:rPr>
              <a:t>lavoro professionale</a:t>
            </a:r>
            <a:r>
              <a:rPr lang="it-IT" sz="2000" dirty="0" smtClean="0"/>
              <a:t>, la </a:t>
            </a:r>
            <a:r>
              <a:rPr lang="it-IT" sz="2000" dirty="0" smtClean="0">
                <a:solidFill>
                  <a:srgbClr val="FF0000"/>
                </a:solidFill>
              </a:rPr>
              <a:t>sofferenza</a:t>
            </a:r>
            <a:r>
              <a:rPr lang="it-IT" sz="2000" dirty="0" smtClean="0"/>
              <a:t>" </a:t>
            </a:r>
          </a:p>
          <a:p>
            <a:pPr algn="r">
              <a:buNone/>
            </a:pPr>
            <a:r>
              <a:rPr lang="it-IT" sz="2000" dirty="0" smtClean="0"/>
              <a:t>(Paolo </a:t>
            </a:r>
            <a:r>
              <a:rPr lang="it-IT" sz="2000" dirty="0" err="1" smtClean="0"/>
              <a:t>VI</a:t>
            </a:r>
            <a:r>
              <a:rPr lang="it-IT" sz="2000" dirty="0" smtClean="0"/>
              <a:t> EN, n. 70)</a:t>
            </a:r>
          </a:p>
          <a:p>
            <a:endParaRPr lang="it-IT" sz="1400" dirty="0"/>
          </a:p>
        </p:txBody>
      </p:sp>
      <p:sp>
        <p:nvSpPr>
          <p:cNvPr id="4" name="Segnaposto numero diapositiva 3"/>
          <p:cNvSpPr>
            <a:spLocks noGrp="1"/>
          </p:cNvSpPr>
          <p:nvPr>
            <p:ph type="sldNum" sz="quarter" idx="12"/>
          </p:nvPr>
        </p:nvSpPr>
        <p:spPr/>
        <p:txBody>
          <a:bodyPr/>
          <a:lstStyle/>
          <a:p>
            <a:fld id="{3C7A1B1E-9573-4499-95D5-C77656879CFD}" type="slidenum">
              <a:rPr lang="it-IT" smtClean="0"/>
              <a:pPr/>
              <a:t>19</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3C7A1B1E-9573-4499-95D5-C77656879CFD}" type="slidenum">
              <a:rPr lang="it-IT" smtClean="0"/>
              <a:pPr/>
              <a:t>2</a:t>
            </a:fld>
            <a:endParaRPr lang="it-IT"/>
          </a:p>
        </p:txBody>
      </p:sp>
      <p:pic>
        <p:nvPicPr>
          <p:cNvPr id="1026" name="Picture 2"/>
          <p:cNvPicPr>
            <a:picLocks noChangeAspect="1" noChangeArrowheads="1"/>
          </p:cNvPicPr>
          <p:nvPr/>
        </p:nvPicPr>
        <p:blipFill>
          <a:blip r:embed="rId2" cstate="print"/>
          <a:srcRect/>
          <a:stretch>
            <a:fillRect/>
          </a:stretch>
        </p:blipFill>
        <p:spPr bwMode="auto">
          <a:xfrm>
            <a:off x="1115616" y="476672"/>
            <a:ext cx="7344816" cy="6192688"/>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435608" y="764704"/>
            <a:ext cx="7498080" cy="5483696"/>
          </a:xfrm>
        </p:spPr>
        <p:txBody>
          <a:bodyPr/>
          <a:lstStyle/>
          <a:p>
            <a:r>
              <a:rPr lang="it-IT" dirty="0" smtClean="0"/>
              <a:t>“</a:t>
            </a:r>
            <a:r>
              <a:rPr lang="it-IT" b="1" dirty="0" smtClean="0">
                <a:solidFill>
                  <a:srgbClr val="FF0000"/>
                </a:solidFill>
                <a:effectLst>
                  <a:outerShdw blurRad="38100" dist="38100" dir="2700000" algn="tl">
                    <a:srgbClr val="000000">
                      <a:alpha val="43137"/>
                    </a:srgbClr>
                  </a:outerShdw>
                </a:effectLst>
              </a:rPr>
              <a:t>dedicati –in modo stabile ed organico- alla propria Chiesa</a:t>
            </a:r>
          </a:p>
          <a:p>
            <a:r>
              <a:rPr lang="it-IT" dirty="0" smtClean="0"/>
              <a:t>In </a:t>
            </a:r>
            <a:r>
              <a:rPr lang="it-IT" b="1" i="1" dirty="0" smtClean="0">
                <a:solidFill>
                  <a:srgbClr val="FF0000"/>
                </a:solidFill>
                <a:effectLst>
                  <a:outerShdw blurRad="38100" dist="38100" dir="2700000" algn="tl">
                    <a:srgbClr val="000000">
                      <a:alpha val="43137"/>
                    </a:srgbClr>
                  </a:outerShdw>
                </a:effectLst>
              </a:rPr>
              <a:t>comunione con il Vescovo</a:t>
            </a:r>
          </a:p>
          <a:p>
            <a:r>
              <a:rPr lang="it-IT" dirty="0" smtClean="0"/>
              <a:t>Vivendo </a:t>
            </a:r>
            <a:r>
              <a:rPr lang="it-IT" b="1" i="1" dirty="0" smtClean="0">
                <a:solidFill>
                  <a:srgbClr val="FF0000"/>
                </a:solidFill>
                <a:effectLst>
                  <a:outerShdw blurRad="38100" dist="38100" dir="2700000" algn="tl">
                    <a:srgbClr val="000000">
                      <a:alpha val="43137"/>
                    </a:srgbClr>
                  </a:outerShdw>
                </a:effectLst>
              </a:rPr>
              <a:t>giorno per giorno in Parrocchia</a:t>
            </a:r>
          </a:p>
          <a:p>
            <a:r>
              <a:rPr lang="it-IT" dirty="0" smtClean="0"/>
              <a:t>Sperimentando il </a:t>
            </a:r>
            <a:r>
              <a:rPr lang="it-IT" b="1" i="1" dirty="0" smtClean="0">
                <a:solidFill>
                  <a:srgbClr val="FF0000"/>
                </a:solidFill>
                <a:effectLst>
                  <a:outerShdw blurRad="38100" dist="38100" dir="2700000" algn="tl">
                    <a:srgbClr val="000000">
                      <a:alpha val="43137"/>
                    </a:srgbClr>
                  </a:outerShdw>
                </a:effectLst>
              </a:rPr>
              <a:t>carisma “comunitario</a:t>
            </a:r>
            <a:r>
              <a:rPr lang="it-IT" dirty="0" smtClean="0"/>
              <a:t>” dell’AC (</a:t>
            </a:r>
            <a:r>
              <a:rPr lang="it-IT" i="1" dirty="0" smtClean="0">
                <a:effectLst>
                  <a:outerShdw blurRad="38100" dist="38100" dir="2700000" algn="tl">
                    <a:srgbClr val="000000">
                      <a:alpha val="43137"/>
                    </a:srgbClr>
                  </a:outerShdw>
                </a:effectLst>
              </a:rPr>
              <a:t>partecipazione,  corresponsabilità, democrazia, unità)</a:t>
            </a:r>
            <a:endParaRPr lang="it-IT" i="1" dirty="0">
              <a:effectLst>
                <a:outerShdw blurRad="38100" dist="38100" dir="2700000" algn="tl">
                  <a:srgbClr val="000000">
                    <a:alpha val="43137"/>
                  </a:srgbClr>
                </a:outerShdw>
              </a:effectLst>
            </a:endParaRPr>
          </a:p>
        </p:txBody>
      </p:sp>
      <p:sp>
        <p:nvSpPr>
          <p:cNvPr id="4" name="Segnaposto numero diapositiva 3"/>
          <p:cNvSpPr>
            <a:spLocks noGrp="1"/>
          </p:cNvSpPr>
          <p:nvPr>
            <p:ph type="sldNum" sz="quarter" idx="12"/>
          </p:nvPr>
        </p:nvSpPr>
        <p:spPr/>
        <p:txBody>
          <a:bodyPr/>
          <a:lstStyle/>
          <a:p>
            <a:fld id="{3C7A1B1E-9573-4499-95D5-C77656879CFD}" type="slidenum">
              <a:rPr lang="it-IT" smtClean="0"/>
              <a:pPr/>
              <a:t>20</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In sintesi ….</a:t>
            </a:r>
            <a:endParaRPr lang="it-IT" dirty="0"/>
          </a:p>
        </p:txBody>
      </p:sp>
      <p:sp>
        <p:nvSpPr>
          <p:cNvPr id="3" name="Segnaposto contenuto 2"/>
          <p:cNvSpPr>
            <a:spLocks noGrp="1"/>
          </p:cNvSpPr>
          <p:nvPr>
            <p:ph idx="1"/>
          </p:nvPr>
        </p:nvSpPr>
        <p:spPr>
          <a:xfrm>
            <a:off x="683568" y="1196752"/>
            <a:ext cx="8250120" cy="5328592"/>
          </a:xfrm>
        </p:spPr>
        <p:txBody>
          <a:bodyPr>
            <a:normAutofit fontScale="70000" lnSpcReduction="20000"/>
          </a:bodyPr>
          <a:lstStyle/>
          <a:p>
            <a:r>
              <a:rPr lang="it-IT" i="1" dirty="0" smtClean="0"/>
              <a:t>Il laico di </a:t>
            </a:r>
            <a:r>
              <a:rPr lang="it-IT" i="1" dirty="0" err="1" smtClean="0"/>
              <a:t>A.C.</a:t>
            </a:r>
            <a:r>
              <a:rPr lang="it-IT" i="1" dirty="0" smtClean="0"/>
              <a:t> è un battezzato che consente allo Spirito di </a:t>
            </a:r>
            <a:r>
              <a:rPr lang="it-IT" b="1" i="1" dirty="0" smtClean="0">
                <a:solidFill>
                  <a:srgbClr val="FF0000"/>
                </a:solidFill>
                <a:effectLst>
                  <a:outerShdw blurRad="38100" dist="38100" dir="2700000" algn="tl">
                    <a:srgbClr val="000000">
                      <a:alpha val="43137"/>
                    </a:srgbClr>
                  </a:outerShdw>
                </a:effectLst>
              </a:rPr>
              <a:t>imprimere nella sua coscienza i tratti del volto di Cristo</a:t>
            </a:r>
            <a:r>
              <a:rPr lang="it-IT" i="1" dirty="0" smtClean="0"/>
              <a:t>, disposto a camminare giorno per giorno per le vie che portano a questa identificazione; </a:t>
            </a:r>
          </a:p>
          <a:p>
            <a:r>
              <a:rPr lang="it-IT" i="1" dirty="0" smtClean="0"/>
              <a:t>una persona che sa fare </a:t>
            </a:r>
            <a:r>
              <a:rPr lang="it-IT" b="1" i="1" dirty="0" smtClean="0">
                <a:solidFill>
                  <a:srgbClr val="FF0000"/>
                </a:solidFill>
                <a:effectLst>
                  <a:outerShdw blurRad="38100" dist="38100" dir="2700000" algn="tl">
                    <a:srgbClr val="000000">
                      <a:alpha val="43137"/>
                    </a:srgbClr>
                  </a:outerShdw>
                </a:effectLst>
              </a:rPr>
              <a:t>scelte concrete </a:t>
            </a:r>
            <a:r>
              <a:rPr lang="it-IT" i="1" dirty="0" smtClean="0"/>
              <a:t>per aderire con radicalità al Vangelo nella vita quotidiana; </a:t>
            </a:r>
          </a:p>
          <a:p>
            <a:r>
              <a:rPr lang="it-IT" i="1" dirty="0" smtClean="0"/>
              <a:t>una persona che </a:t>
            </a:r>
            <a:r>
              <a:rPr lang="it-IT" b="1" i="1" dirty="0" smtClean="0">
                <a:solidFill>
                  <a:srgbClr val="FF0000"/>
                </a:solidFill>
                <a:effectLst>
                  <a:outerShdw blurRad="38100" dist="38100" dir="2700000" algn="tl">
                    <a:srgbClr val="000000">
                      <a:alpha val="43137"/>
                    </a:srgbClr>
                  </a:outerShdw>
                </a:effectLst>
              </a:rPr>
              <a:t>si riconosce parte di questo mondo amato e salvato da Dio e che qui si spende con generosità e con dedizione per contribuire a renderlo più umano</a:t>
            </a:r>
            <a:r>
              <a:rPr lang="it-IT" i="1" dirty="0" smtClean="0"/>
              <a:t>; </a:t>
            </a:r>
          </a:p>
          <a:p>
            <a:r>
              <a:rPr lang="it-IT" i="1" dirty="0" smtClean="0"/>
              <a:t>una persona che si </a:t>
            </a:r>
            <a:r>
              <a:rPr lang="it-IT" b="1" i="1" dirty="0" smtClean="0">
                <a:solidFill>
                  <a:srgbClr val="FF0000"/>
                </a:solidFill>
                <a:effectLst>
                  <a:outerShdw blurRad="38100" dist="38100" dir="2700000" algn="tl">
                    <a:srgbClr val="000000">
                      <a:alpha val="43137"/>
                    </a:srgbClr>
                  </a:outerShdw>
                </a:effectLst>
              </a:rPr>
              <a:t>sente parte viva della Chiesa </a:t>
            </a:r>
            <a:r>
              <a:rPr lang="it-IT" i="1" dirty="0" smtClean="0"/>
              <a:t>e che vi si dedica con spirito di servizio e di corresponsabilità, perché essa possa parlare con sempre maggiore efficacia alle persone di questo tempo. </a:t>
            </a:r>
          </a:p>
          <a:p>
            <a:r>
              <a:rPr lang="it-IT" i="1" dirty="0" smtClean="0"/>
              <a:t>E' una persona che </a:t>
            </a:r>
            <a:r>
              <a:rPr lang="it-IT" b="1" i="1" dirty="0" smtClean="0">
                <a:solidFill>
                  <a:srgbClr val="FF0000"/>
                </a:solidFill>
              </a:rPr>
              <a:t>sente risuonare  di continuo dentro di sé l'invio del Signore</a:t>
            </a:r>
            <a:r>
              <a:rPr lang="it-IT" i="1" dirty="0" smtClean="0"/>
              <a:t>: "Andate in tutto il mondo...." e si fa incontro ad ogni persona con il </a:t>
            </a:r>
            <a:r>
              <a:rPr lang="it-IT" b="1" i="1" dirty="0" smtClean="0">
                <a:solidFill>
                  <a:srgbClr val="FF0000"/>
                </a:solidFill>
              </a:rPr>
              <a:t>desiderio di comunicare la gioia del Vangelo</a:t>
            </a:r>
            <a:r>
              <a:rPr lang="it-IT" i="1" dirty="0" smtClean="0"/>
              <a:t>. </a:t>
            </a:r>
          </a:p>
          <a:p>
            <a:pPr algn="r">
              <a:buNone/>
            </a:pPr>
            <a:r>
              <a:rPr lang="it-IT" sz="2300" i="1" dirty="0" smtClean="0"/>
              <a:t>(dal Progetto formativo "Perché sia formato Cristo in voi").</a:t>
            </a:r>
            <a:endParaRPr lang="it-IT" sz="2300" dirty="0"/>
          </a:p>
        </p:txBody>
      </p:sp>
      <p:sp>
        <p:nvSpPr>
          <p:cNvPr id="4" name="Segnaposto numero diapositiva 3"/>
          <p:cNvSpPr>
            <a:spLocks noGrp="1"/>
          </p:cNvSpPr>
          <p:nvPr>
            <p:ph type="sldNum" sz="quarter" idx="12"/>
          </p:nvPr>
        </p:nvSpPr>
        <p:spPr/>
        <p:txBody>
          <a:bodyPr/>
          <a:lstStyle/>
          <a:p>
            <a:fld id="{3C7A1B1E-9573-4499-95D5-C77656879CFD}" type="slidenum">
              <a:rPr lang="it-IT" smtClean="0"/>
              <a:pPr/>
              <a:t>21</a:t>
            </a:fld>
            <a:endParaRPr lang="it-IT"/>
          </a:p>
        </p:txBody>
      </p:sp>
    </p:spTree>
  </p:cSld>
  <p:clrMapOvr>
    <a:masterClrMapping/>
  </p:clrMapOvr>
  <p:transition spd="slow">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 proposito di note </a:t>
            </a:r>
            <a:endParaRPr lang="it-IT" dirty="0"/>
          </a:p>
        </p:txBody>
      </p:sp>
      <p:sp>
        <p:nvSpPr>
          <p:cNvPr id="5" name="Segnaposto contenuto 2"/>
          <p:cNvSpPr txBox="1">
            <a:spLocks/>
          </p:cNvSpPr>
          <p:nvPr/>
        </p:nvSpPr>
        <p:spPr>
          <a:xfrm>
            <a:off x="1588008" y="1600200"/>
            <a:ext cx="7498080" cy="4800600"/>
          </a:xfrm>
          <a:prstGeom prst="rect">
            <a:avLst/>
          </a:prstGeom>
        </p:spPr>
        <p:txBody>
          <a:bodyPr>
            <a:normAutofit/>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it-IT" sz="3200" b="0" i="0" u="none" strike="noStrike" kern="1200" cap="none" spc="0" normalizeH="0" baseline="0" noProof="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it-IT" sz="3200" b="0" i="0" u="none" strike="noStrike" kern="1200" cap="none" spc="0" normalizeH="0" baseline="0" noProof="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it-IT"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15362" name="Picture 2" descr="https://encrypted-tbn0.gstatic.com/images?q=tbn:ANd9GcTRDt9ECqF4IphxN0elPVq_vQKJzHadSXaYPLQVXaO_qO_EOtYu1_AbqLaC"/>
          <p:cNvPicPr>
            <a:picLocks noChangeAspect="1" noChangeArrowheads="1"/>
          </p:cNvPicPr>
          <p:nvPr/>
        </p:nvPicPr>
        <p:blipFill>
          <a:blip r:embed="rId2" cstate="print"/>
          <a:srcRect/>
          <a:stretch>
            <a:fillRect/>
          </a:stretch>
        </p:blipFill>
        <p:spPr bwMode="auto">
          <a:xfrm rot="20686177">
            <a:off x="2483768" y="2204864"/>
            <a:ext cx="4824536" cy="2448272"/>
          </a:xfrm>
          <a:prstGeom prst="rect">
            <a:avLst/>
          </a:prstGeom>
          <a:noFill/>
        </p:spPr>
      </p:pic>
      <p:sp>
        <p:nvSpPr>
          <p:cNvPr id="6" name="Segnaposto numero diapositiva 5"/>
          <p:cNvSpPr>
            <a:spLocks noGrp="1"/>
          </p:cNvSpPr>
          <p:nvPr>
            <p:ph type="sldNum" sz="quarter" idx="12"/>
          </p:nvPr>
        </p:nvSpPr>
        <p:spPr/>
        <p:txBody>
          <a:bodyPr/>
          <a:lstStyle/>
          <a:p>
            <a:fld id="{3C7A1B1E-9573-4499-95D5-C77656879CFD}" type="slidenum">
              <a:rPr lang="it-IT" smtClean="0"/>
              <a:pPr/>
              <a:t>22</a:t>
            </a:fld>
            <a:endParaRPr lang="it-IT"/>
          </a:p>
        </p:txBody>
      </p:sp>
    </p:spTree>
  </p:cSld>
  <p:clrMapOvr>
    <a:masterClrMapping/>
  </p:clrMapOvr>
  <p:transition>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Che musica suoniamo?</a:t>
            </a:r>
            <a:endParaRPr lang="it-IT" dirty="0"/>
          </a:p>
        </p:txBody>
      </p:sp>
      <p:sp>
        <p:nvSpPr>
          <p:cNvPr id="3" name="Segnaposto contenuto 2"/>
          <p:cNvSpPr>
            <a:spLocks noGrp="1"/>
          </p:cNvSpPr>
          <p:nvPr>
            <p:ph idx="1"/>
          </p:nvPr>
        </p:nvSpPr>
        <p:spPr>
          <a:xfrm>
            <a:off x="1435608" y="1447800"/>
            <a:ext cx="7498080" cy="4861520"/>
          </a:xfrm>
        </p:spPr>
        <p:txBody>
          <a:bodyPr>
            <a:normAutofit fontScale="92500" lnSpcReduction="20000"/>
          </a:bodyPr>
          <a:lstStyle/>
          <a:p>
            <a:r>
              <a:rPr lang="it-IT" dirty="0" smtClean="0"/>
              <a:t>Una nota … per continuare a camminare!</a:t>
            </a:r>
          </a:p>
          <a:p>
            <a:endParaRPr lang="it-IT" dirty="0" smtClean="0"/>
          </a:p>
          <a:p>
            <a:endParaRPr lang="it-IT" dirty="0" smtClean="0"/>
          </a:p>
          <a:p>
            <a:pPr>
              <a:buNone/>
            </a:pPr>
            <a:endParaRPr lang="it-IT" dirty="0" smtClean="0"/>
          </a:p>
          <a:p>
            <a:pPr>
              <a:buNone/>
            </a:pPr>
            <a:endParaRPr lang="it-IT" dirty="0" smtClean="0"/>
          </a:p>
          <a:p>
            <a:pPr>
              <a:buNone/>
            </a:pPr>
            <a:endParaRPr lang="it-IT" dirty="0" smtClean="0"/>
          </a:p>
          <a:p>
            <a:pPr>
              <a:buNone/>
            </a:pPr>
            <a:endParaRPr lang="it-IT" dirty="0" smtClean="0"/>
          </a:p>
          <a:p>
            <a:pPr>
              <a:buNone/>
            </a:pPr>
            <a:endParaRPr lang="it-IT" dirty="0" smtClean="0"/>
          </a:p>
          <a:p>
            <a:r>
              <a:rPr lang="it-IT" dirty="0" smtClean="0"/>
              <a:t>Quale tratto “</a:t>
            </a:r>
            <a:r>
              <a:rPr lang="it-IT" dirty="0" err="1" smtClean="0"/>
              <a:t>identitario</a:t>
            </a:r>
            <a:r>
              <a:rPr lang="it-IT" dirty="0" smtClean="0"/>
              <a:t>” dell’</a:t>
            </a:r>
            <a:r>
              <a:rPr lang="it-IT" dirty="0" err="1" smtClean="0"/>
              <a:t>Ac</a:t>
            </a:r>
            <a:r>
              <a:rPr lang="it-IT" dirty="0" smtClean="0"/>
              <a:t> maceratese ritengo più urgente coltivare? </a:t>
            </a:r>
          </a:p>
          <a:p>
            <a:r>
              <a:rPr lang="it-IT" dirty="0" smtClean="0"/>
              <a:t>Te la </a:t>
            </a:r>
            <a:r>
              <a:rPr lang="it-IT" dirty="0" err="1" smtClean="0"/>
              <a:t>dò</a:t>
            </a:r>
            <a:r>
              <a:rPr lang="it-IT" smtClean="0"/>
              <a:t> </a:t>
            </a:r>
            <a:r>
              <a:rPr lang="it-IT" dirty="0" smtClean="0"/>
              <a:t>io l’AC: senti questa!</a:t>
            </a:r>
            <a:endParaRPr lang="it-IT" dirty="0"/>
          </a:p>
        </p:txBody>
      </p:sp>
      <p:sp>
        <p:nvSpPr>
          <p:cNvPr id="25602" name="AutoShape 2" descr="data:image/jpeg;base64,/9j/4AAQSkZJRgABAQAAAQABAAD/2wCEAAkGBxMHBhQSExQWFhUXGB4XGRgVGBodHxwgGxkaHB4dHBgkHyghHSAlHSIgITEjJyotLi4wGx8zODMxNygtLiwBCgoKDg0OGxAQGzYlICQyLDQsMDI3LSwvLDQsLS0sLCw0LDctLjQvLCwsLCwsLCwsLCwsLCwsLCw0LCw0LCw0LP/AABEIANMA7wMBIgACEQEDEQH/xAAcAAEAAwADAQEAAAAAAAAAAAAABQYHAQQIAwL/xABKEAABAwIEAwQFBwoDBgcAAAABAAIDBBEFBhIhBzFBEyJRYRQycYGzCDY3QnN0siMkMzVScoORobFiwfA0Q7TR4fEVFlNjgpKT/8QAGgEBAAMBAQEAAAAAAAAAAAAAAAIDBAUBBv/EAC8RAAICAQQABAQFBQEAAAAAAAABAgMRBBIhMQUTUfAyQWGhIoGRsdEVM3Hh8RT/2gAMAwEAAhEDEQA/ANxREQBERAEREAREQBEUZmDH6fLlB21TK2NnIX5uNibNHMmw5BASaKLyxjsWZcEjqoQ4RyF2nWAD3HuYTYE8y0keVlKIAiIgCIiAIiIAiqWJ8RKGjmMcbzUy8uzpxr322L7hjefVw5HrsoV2J1uPUwdNUMooid4ac6piO9sZzbRfY3Y2+ws4FWQqnP4URcku2WXNWdqLKbR6TMA82Ijb3nkG++gchsdzYbeKmMKr2YrhkU8d9ErGyNuLGzgCLjobFYvnuipaPKNT2MWqRwBdPMS+V13tv+Udd2/tA57LU+H/AMxaD7rF8Nq9tqlW0pCMlLon0RFUSCIiAIiIAiIgCIiAIiIAiIgCKpcTs2SZNy2KmOJsjjI2OzyQACHHUbc+VrXHrX6WOeYji1dm6hb284igeGv7GmaW6gQ1wD5SdVgb7C3PmpRi5dFtVM7XiKLvjvEONmImjoGelVV9JtcRR7XLpJbWsB0bfqLg7KEqsEDnuq8Rl9JqdDgyPbsotQuWxR2vYctbtyAOqjsEpmYZB2cQ0AbjTt7TfmSuMxSubgVS4EhwhkINze+g7353ViSj32b46RV8y5ZbeCX0Y0n8X/iJVeVRuCX0Y0n8X/iJVeVScsIiIAuHHS25XKIDMsT4qelyPZh8QkDXBpnmu2O9gXWj2kcRe2+kc9/GqYtU1GPn87ndK3/0gAyLncXjHrWPLUT06i6r+UPUqfvD/wDJS4rGyTaGB8r7kaIGOldsCd2tBty6rbVXBRUmZLJzcnFHbw6mDZGsY0BotsNgAPYrA94jbckAeJNv6r94TlSvrGepHRtv6035WQ+fZscGDwsXnZ19rWNmw3h9SwOLqjVVvJv+c2cwbW7sNuzb/InzWlayupYjy/seRok+zLc6V/pmU5zDHLIyzdUrWHs2guFj2hsHA2t3b+dlsHD/AOYtB91i+G1RnF8W4a1n7jfiMUnw/wDmLQfdYvhtXPvvldLdI0wgoLCJ9ERUkwiLFOL+b62DML8PY4QwGJriYz35A64ILvqC9xYb93nvZTrrlZNQj2waBmXiBR4A8x6jNONuxh7zgbX77vVZ/wDI38AbFfnhxnF2c8LlmdEIjHMYtIfrvZrTe9h4/wBFg2GVPZMDNJJvZrWNLnEk790Ak7kb+fmtp4N5aqMs5akbUtDHyzOlDLgloLWtAdba+19ieYW3W6SvTxilLMn39DxPJfURFzz0IiIAiIgCIiAovG76Mqv+F8eNUXBP1LB9kz8AV643fRlV/wAL48apOUcq4hmHDob/AJnTdlHaV2l8kg082Mv3Bt9bexBHgrK5KOcm3R3xqcnI+r69lHIGm7pH2ayJm73knk1v+ew5qdoslVWPD86IpqZwF4WkOmeCTqbI/wBWMEWFmknc7jkbjlnKdLlmG0LLyEWdNJZ0r7m51yWubm22w2G2ynV5KbkyN+rnY+OEfCipI6CkbFE0MjYA1rWiwAHQBfdEUDIEREAREQGFcJMlwZijqpp3yljKl7Oxa8sY4gNOpxbZ3XkCOQW20NDFh8AZFGyNoFg1jQ0bctgs44CfqOt++yfgjWnpkBERAU3jB9G1Z+434jFJ8P8A5i0H3WL4bVGcYPo2rP3G/EYrDlyjbh2X6eFpJbHCxgLudmsAF+W6AkUREAWK4/lWbPfFKtZ2rIY6ZsEbnAEvLXsL7NHK5OrckW7uxW1KoZErm4jjGKvaCAK0x7+MUMURPsJaSPIhSjNxeYvDBLZayvS5ZpNFPGGm3eed3v63c/mf7DoplEUewEREAREQBERAEREBReN30ZVf8L48asOS/mdRfdofhNVe43fRlV/wvjxqcyG3RkmiGov/ADeLckHmwG1x4cvcgJ5ERAEREARfOaZsDLucGi4FybbuIAHtJIA9q+iAIiIDMOAn6jrfvsn4I1p6zDgJ+o6377J+CNfXjNnCfAKeClpu5JU3Bl6saLA6R0cb8+gB62IAn8w8Q6HAqnsnPdNNuOxp29o+4O4sNgRvsSOR8FGSZsxSrZqgw1rG77VE7Q49QdIG23S/NZrgDG4JTaY9rW1Es7zyTc3PO5A2bzFxcFWGjxgO3LS1w/ZINj4X8bLfXpINfilhmZ6j0RznviEzFcn1lJUU8tJO5g7NshDmv0yR3DXj6w32tyHPotew79Xx/uN/CFg+I0rs+4uzD6ZmpjHNfPObgRDwaeriLgbG/sBI32CIQwtaOTQAL+Qsst8Iwm4xeUXQk2ss/azbM/FeOhxR1LRxekSsNpHl2mJpvuNQuXHmNhz8d7WrP0s8GTKt1NbthE4t1X5Ad6wH1tGrT01ab7Ly9hsgGHtaCLcz038/H/otGh08b7MTfC+5JvBpk/EvGA5xAog3cgaZSQPC9xdXbgtUnEcovqXNaJJ6maWTSLXc59z52HIXJ2AWG4TFPi1Z6NSMMkj+7t6rL83OdyFgDv5e5ej8hZZGUcsx0usvIu5zuQ1O3OkeF+V91PxCGnhJRp/PnIRYURFzz0IiIAiIgCIiAIutNiEMEml8sbXDmHPaD/IlfgYtTk/pov8A9G/80BUeN30ZVf8AC+PGp7I72vyZRFpBHo0Q2ta4jaD/AFuF1OJrtGQK7cD8g8bi/MWtz68r9Lr78Pg0ZGotBaR6PH6gsL6Rfa53ve/ndAWBERAFTMd4hQ0dU6ClYaqdrg0hh0xsOqx7SYghtt9gCfLqLTilV6DhssoF+zY59uV9LSbX9y8+5Fe2DKbHOIa27y5xsAO+RclYtdqZaerdFZbeDTpaVbPa3wWLNtLOMUw6eqqxLM+vgaYoS4Qxt1Xs1t7E3aCXEXPsAW1LJKHBJs31NNLG3s6eCeKobLICO20HlGznptfvusDta4NxrRNgvdDK2dW61Yb+RHURhGeIPKRyioOIcUIJKh0NBFLXTNuCImkMaRcbyEWIJHNtwRuCvw3O2I0TDJVYWWxC1zDURyP3IHqbE7X5Laot9Iz5R0eAn6jrfvsn4I1L8TMg/wDnOKF8c3ZTwElhc3U03sbEdO8AdW/I7G+0L8n6QTZdq3C9nVjyL+bIytSXh6YxT8NcUZIWmWls1rQ1xMm531utpvqPUnx2637lBwlqaqYemVgbED+ipWluob85DYjc7ixv5Hda2im7JPjJBVxXyIrLWXafLGGiCmjDGXLj1Lierncyem/QAdFKoigTCrk2RMMmqXSOoqcuc0tP5NttzckN5B3+IDV5qxogOtQYfFhsAZDFHEwcmxsa0C5udgAOe67KIgCLhrg4bG/T+S5QBERAEXBNgsbzlnmXNGJOo8PlMVNGSKiqbsX9NER8PMbnpt6zBKMXJ4RbczcSIcOn7CkYa2pvp7OFw0sNwPyku4b194sbcxBz+n4nvW15gBsTBRDQRvfSZrl2w22tddHDMNiwqlEcTAxvlzJta5PU+a7asUUuzo16OK+Lk60WUMIZGAYXPP7Ty4k+03X1OT8HnjIMDW7W+sD7bjr5r6Ip5XoX+TD0KxnGWoybgU8NNL29DUNcwxyXcacvtciS97E32Nhd3Um51PhV9HlF9kP7lZ1nFrXZXqNVrdmefj0997W81feDzpHcOqTtAB3SG2/Z1HSTvzsqpdnO1NShLguaIiiZiNzJ83an7CT8Dll/BbJkFfleCrqCZu+8xxOA7OMtktq0/XddpNzsL2t1OoZk+btT9hJ+ByqfAz6NKf8Ael+M9eNJ9nqbRflhvGLNc+I5oGFQSOZCGjtjEe84uBLmEg+qG2Gk23JvtZbksK4gZXqsKztNVxwSTQ1Onvwt1uYbC7SwC4BIG46HY3FlOOMrJCWccHXyzMMFoeziZZpJuWm179S7m4dLkb9NrKTqMfZSU7nyd1rdyb3/ANFUqPMTHzNiY2WeUn1Yo3AucN7aT3gGjkACdt/E3LAeF1XmKqEuJnsYAQ5tPG4ajyvrcBsCLjnq3Nrdeh/6/LjiLMqqlJ8khwFp5Kqor68gxxTyAMZ0cWl5c7cXNrgXBsSX3Gwtrq+VJTMo6ZscbQxjAGta0WAA2AAX1XOby8s2IIiLwBERAFw46RcqJzbizsBy1UVLGh7ooy8Nc4NBt4k/25nkNyvPuM5mrM2wg1Ux7NwB7CLuRjbrbvO8e8TuTbZV2WxrWZEZSUezbK3iBSNm7Ol1VsttmUoD27kDvS/o2jfmTtY+xQWK19XVxu9MrGUcZ3EFG68vMgAznfwvpaN+o65xgWIPogWxuMdx9Tu3HgbLsOOokncnclcbUa62T2x/CvuV+Zno0PgbKH5ZqWtLtDKyVsbXuuWtDIzbyuSXG3VxPVaMsz+T42MZCJY8uc6okMoI9V9mCwPUaAx1/Fx8Fpi7kVhJFwREXoM2465gfhWVRTxFvaVbuy3Ivot37DwOzCemr2Kh4ZE3DcNYxjgGsYS15tp2HfmPS1zsOttttxavlEYSZ8Bp6trdXo8lnX3AbJb1h4FwaPf5qp4VVen0LZe64OaO40WBfzawc7NYNjtzudgLK2r5nQ0GMv1JuhrdAALbarODbd5o+s6Q3O97/wCr27kNcyUix53tccwOvs8+vvCrs0LNTml2q7rSu1WL3baIR4NsfVB2HO+py/Xa6IST397SBneLn8hEy1u607G9thvzda3ajo4Xv37/AHsEdax4G9r30+YHM+Q9vl4hfp9S1rbqqYlikdDU6Xu1OvYxMBLpHEXZG0dGC46C5t/iBs2FcP67MkjXVrhS017mCNxMkg/Ze4bNBHhfrtyIg9seymy+urvl+hC0GHS8SMaEMW1DC8GeXvASEWPZt5aj/b1v2b7phlBHheHxwRN0xxtDGjwDRYb8yfM80w3D4sLo2xQxsjjbyawAAdTsOpO9+q7Kpbyzj2WOyW5hEReECNzJ83an7CT8DlDcKoG0/D2iDQADEHG3i4kk+87qZzJ83an7CT8DlFcMfo/ofsGoCzoiIAiIgCIiAIiIAiIgKVxn+jOs9kfxo1g2H/7BH+43+wW88Z/ozrPZH8aNZfkjhXV5ioIZqmbsKZ0Ycxse8j2kDSfBoI3uSTy232z6il2JJFdkHIr1JiDI6rQ3VJKdmxxtLnHmensVwwvh1iePxgzGOjhePVPflsbXu3kCWk7Egi1iFreW8p0eWacNpoGMIFi+wL3bk96T1jz8duim1CvR1xe58v6nsa0iKyvgbMuYFFTMsdDQC4NDdZAA1EDqbDxUqiLWTCIiA/E0TZ4SxwDmuBBBFwQRYgjqCFkuJ8H5KDEHzYbUNj1B1op26mgucCQ11u62wA3BO3MrXURPB7GTi8oxKPh7jUZadVAdLSBd0xIJvd99N9RvueXlzUlhPCqrnawVlboY0O7lKLOBO36Z4JO19yL3J9q1tFLc/Usd9j43FYyxkGgyy/XDFql6yynW8nxudmknc6QFZ0RRKgutiFfFhlI6WaRscbebnkAC5sNz5rjFK9mFYbJPIbMjaXuPkBdee6zEps8V7qurJbALmGnJJaxnV5AtqJtsSO8QejQFTffGmG6RZVVKyW1Gls4kSY1WhmF0T6pguXSyPEDLBwbdpcLnnytfntsV9I6nMb4CSzC2uvs0+kct7m4f7NvPpZQFFibIotJDm6W72F7bDbuj1rb2AUiypEl7PvY2NnXsedv5L52fjtqfwYOovDItcS9/qc5mz1UYPhEseIULohIx0bZYJGyxkujNr8nN7xtuP5qy8Mfo/ofsGrKeKNdqwRtK0GSWd7WsY25ds4G4aLk3IDQPPyW4YJTGiwaCJ1tTImMNuV2tANveu14fqZ6mnzJLHPH1+v6mDVUqme1PJ3URFuMwREQBEXxhq455nsa9rnMID2tcCWkgOAcBuLggi/QoD7IiIAiIgM34/fR677aP+5V7wWlbRYNBEwWYyNjGi5Ng1oAFzudln3yhKpsORAw+s+Zgbt+zdx/otHof9ij/AHG/2CA+6IiAIiIAiIgCIiAIiIAiIgKXxkpX1vDirZG0vdZjrNFzZsrHONvJoJ9yyHL1VC/CIgxzbRsudXMOa0F8jhz7t7D238F6SVarMg4ZWTFz6KC52JazT/QWCy6vSrURSbxgvov8p5xkyF84gmDnPIJbdoft2bDu57gRvI48gfMAWDrxUeOemYgyOkhdPI8BzY4wLNLn3u8jkbm7uly25Gk312DhFhMUwd2DnWN7PlkcD7QXWKtmEYLT4JDop4Y4gbX7NoF7Xtc8zzPPxWWvwqtPM3n7e/fqy+euk/hWCiZB4aOwnFvT66Rs1V9RrL6Ir3G17ajp25AC557FaUiLpxiorC6MTbbywiKiZq4p0eBVD4Y71M7diyIjSDv3Xy7hpBFiNyL8r7I3js9jFyeIrLL2qZmHiNTYZXejQB1VVE6RFDazTciz5D3W8jtufIXusgzFnquzE4iSUxRn/dQFzBYgghzr6n3B3B28uVoSmc2jhuSGAnrt/oqEbFKW2J2tN4JZNbrntX3/AIRpucsVrKzCyaipFMSBppaVw1X2uJJvWNrj1LD281DfJ/10+b62NjfyPZAuO+zg8aBe/UF//wBVEYPl2tzAT6PTvI5GSa8bBseru8/lY6QbbXtcKyfJ+hfBj+Jtk9ZpYxxHK7XyA2KsSwu8lWvhpaqlVS90s5b/AC6z/s2xERDkBERAZbx6hbUYbQMcLtdWMa4crgtcDv7FqEbBGwAcgLD3LN+KFW5uc8Dh20OqtZ23ux0YG/scVpSAIiIAiIgCIiAIiIAiIgCIiAIiIAiIgCIiALyi+hfV5vrYII3SP9JkDY4232Ejh7GgbC5sBcbr1csn+TpEJcr1M7heV9U4OkO7nARxOALuZ7znH2uKjOKksMv0+olRZ5ke+SFy3wjq69ofVSNpmmxDGAPk3BvcnuMPL9rrystGwDh1h+CEObCJZRb8rOTI64N7gHusP7oHIK2IkYqKwj27VXXf3JN/t+h+ZDpjPsWSfJ2qHVmF1sjzd76gPcbAXLm3JsNhv4LWpf0R9hWXfJ1pmx5LkkA7z53Bxv8AstZbb3lSM5qiLhzgxpJNgNySspzbxNfV1T6bDbDSdMlU9pIaRcFkbDbU69u8dhvYG4KjOcYR3SfAbwajVVTKOLVI9rG8tT3Bo/mV0aXMdHVvsypgcdWiwkbfVe1gL7m6xyNmHSVZmqIJ6qU3vJUyB5IJuO7s0W5ABuwX4zFhmEYnhJEVOYZrd0xjTYm3Pezh7vZZc7+qV7sbXj14/khvRaeKf0hYD9u78cC1FeasgYjPjPELDaOqcZGUjpeyvsRpjc9t3cyAWNsD0FuS9KrpJprKJhERegIiIAiIgCIiAIiIAiIgCIiAIiIAiIgCyr5OPzIm+9v+FAtJxqpNHg80gJBZE94IAJGlpNwDsT7dlmXyeZDDw/qHAXIqZCB42hhNkBeM4ZzpMoUmuof3iLsjZYvfuB3W3HjzJA5qq4fnrE8YjbJFh8UERA3qZnA9buADAdNvLz6rEJMTlx7GpauoJdKXWGr6n+EC21hYD3ruz10tS0B8j3Acg5xIHsF9lntvUXhHa0XhHnVqyUsZ+RqGK8WKjBp3tmpqeZgb61NO61z5uZvbyXf+Tz8wnfeH/hjWO0FHNmOubRU7dckhAJPqxt6uc7oB/wBBckBenst4SMCwCCmBuIo2s1AWuQNzbzO/vV0XmKZk8Qpops2UvOFz/kovHvH34TlNsEb9L6p5jPiYwO/byN2tPk5Y3hkhoYQ1pBAG/gT1J8AP6n3rdOMGTJM35faIA3t4XF7NRtqBHeYHdC6w52F2i5HNYPOybDnCOogljkJ0gPjdZzgQA1vja/Ic1m1UJTiklk5dib6Jz/xRu2x8T4AeJ/7L8zYxFCwkk90XO3LwG/U+C62H4HXYpN2cFHO59r/lGdmL/tFzyAPIX/yWgZS4MltQ2TEZGva06m08RJYT4yPIu7zA5+Ntlir8P3PngjGEn2fvgtk8yTOxaoYA+Q3pxq3a0tc0uIG27TbfzNhstgXDGhjAAAANgB0XK66SSwi8IiL0BERAEREAREQBERAEREAREQBERAFwTYKl8RuIDMoRNiYx01VK09lG0XHOwL972vyAuTa23NUHEKGfEKUz4xXyNLgfzSncGAB/+7sPW2tz8DcncqMpJFtVM7XtgsmuZokDss1ViD+by8j/AO25VfgXE2PhtAQ0AudK5xAA1HtXNufE6QBc9AB0WFYrQRUccslPritq0kPOrSdtLjfe45r0LwkoxQ8O6NoJOqPtN/GRxeR7ibKeC7WaKzSyUbMcrPBHY1wioMSr3TMMtO5xLniFzQ1xNvqua4DqdrcyonDuCFOyqLqipmnbc6WACMWsbBxBJcRcG408uXRasijtWc4KFdYo7VJ49M8EXgWXaXL0RbTQRxB1tRYN3WvbU7mbXNrna5UoiL0rC4LQ7mFyiAIiIAiIgCIiAIiIAiIgCIiAIiIAiIgCIiAIiIDyvm2odUcSa6R5u9srmtvbYN7g5eDQAunI8uNyfeV6LzTw/oc01DZJ4yJG7a43FjiN9nW2Iub7i/nzUFHwYw4VZc8zyN7tmOlNhbmLixN/b7FRbVKb74O1ovFY6any9mX+5k2UsuSZ4xVtMzUKdhDp5m2sB0Y0nbUenPxsQCvTkETYIWsaLNaA0AdABYD+S6mDYPBgdA2GnibFG3k1o8gLk83Hbcm5PVd5XJYWDm6rUz1FnmT/AOBERemcIiIAiIgCIiAIiIAiIgCIiAIiIAiIgCIiAIiIAiIgCIiAIiIAiIgCIiAIiIAiIgCIiAIiIAiIgCIiAIiI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25604" name="AutoShape 4" descr="data:image/jpeg;base64,/9j/4AAQSkZJRgABAQAAAQABAAD/2wCEAAkGBxMHBhQSExQWFhUXGB4XGRgVGBodHxwgGxkaHB4dHBgkHyghHSAlHSIgITEjJyotLi4wGx8zODMxNygtLiwBCgoKDg0OGxAQGzYlICQyLDQsMDI3LSwvLDQsLS0sLCw0LDctLjQvLCwsLCwsLCwsLCwsLCwsLCw0LCw0LCw0LP/AABEIANMA7wMBIgACEQEDEQH/xAAcAAEAAwADAQEAAAAAAAAAAAAABQYHAQQIAwL/xABKEAABAwIEAwQFBwoDBgcAAAABAAIDBBEFBhIhBzFBEyJRYRQycYGzCDY3QnN0siMkMzVScoORobFiwfA0Q7TR4fEVFlNjgpKT/8QAGgEBAAMBAQEAAAAAAAAAAAAAAAIDBAUBBv/EAC8RAAICAQQABAQFBQEAAAAAAAABAgMRBBIhMQUTUfAyQWGhIoGRsdEVM3Hh8RT/2gAMAwEAAhEDEQA/ANxREQBERAEREAREQBEUZmDH6fLlB21TK2NnIX5uNibNHMmw5BASaKLyxjsWZcEjqoQ4RyF2nWAD3HuYTYE8y0keVlKIAiIgCIiAIiIAiqWJ8RKGjmMcbzUy8uzpxr322L7hjefVw5HrsoV2J1uPUwdNUMooid4ac6piO9sZzbRfY3Y2+ws4FWQqnP4URcku2WXNWdqLKbR6TMA82Ijb3nkG++gchsdzYbeKmMKr2YrhkU8d9ErGyNuLGzgCLjobFYvnuipaPKNT2MWqRwBdPMS+V13tv+Udd2/tA57LU+H/AMxaD7rF8Nq9tqlW0pCMlLon0RFUSCIiAIiIAiIgCIiAIiIAiIgCKpcTs2SZNy2KmOJsjjI2OzyQACHHUbc+VrXHrX6WOeYji1dm6hb284igeGv7GmaW6gQ1wD5SdVgb7C3PmpRi5dFtVM7XiKLvjvEONmImjoGelVV9JtcRR7XLpJbWsB0bfqLg7KEqsEDnuq8Rl9JqdDgyPbsotQuWxR2vYctbtyAOqjsEpmYZB2cQ0AbjTt7TfmSuMxSubgVS4EhwhkINze+g7353ViSj32b46RV8y5ZbeCX0Y0n8X/iJVeVRuCX0Y0n8X/iJVeVScsIiIAuHHS25XKIDMsT4qelyPZh8QkDXBpnmu2O9gXWj2kcRe2+kc9/GqYtU1GPn87ndK3/0gAyLncXjHrWPLUT06i6r+UPUqfvD/wDJS4rGyTaGB8r7kaIGOldsCd2tBty6rbVXBRUmZLJzcnFHbw6mDZGsY0BotsNgAPYrA94jbckAeJNv6r94TlSvrGepHRtv6035WQ+fZscGDwsXnZ19rWNmw3h9SwOLqjVVvJv+c2cwbW7sNuzb/InzWlayupYjy/seRok+zLc6V/pmU5zDHLIyzdUrWHs2guFj2hsHA2t3b+dlsHD/AOYtB91i+G1RnF8W4a1n7jfiMUnw/wDmLQfdYvhtXPvvldLdI0wgoLCJ9ERUkwiLFOL+b62DML8PY4QwGJriYz35A64ILvqC9xYb93nvZTrrlZNQj2waBmXiBR4A8x6jNONuxh7zgbX77vVZ/wDI38AbFfnhxnF2c8LlmdEIjHMYtIfrvZrTe9h4/wBFg2GVPZMDNJJvZrWNLnEk790Ak7kb+fmtp4N5aqMs5akbUtDHyzOlDLgloLWtAdba+19ieYW3W6SvTxilLMn39DxPJfURFzz0IiIAiIgCIiAovG76Mqv+F8eNUXBP1LB9kz8AV643fRlV/wAL48apOUcq4hmHDob/AJnTdlHaV2l8kg082Mv3Bt9bexBHgrK5KOcm3R3xqcnI+r69lHIGm7pH2ayJm73knk1v+ew5qdoslVWPD86IpqZwF4WkOmeCTqbI/wBWMEWFmknc7jkbjlnKdLlmG0LLyEWdNJZ0r7m51yWubm22w2G2ynV5KbkyN+rnY+OEfCipI6CkbFE0MjYA1rWiwAHQBfdEUDIEREAREQGFcJMlwZijqpp3yljKl7Oxa8sY4gNOpxbZ3XkCOQW20NDFh8AZFGyNoFg1jQ0bctgs44CfqOt++yfgjWnpkBERAU3jB9G1Z+434jFJ8P8A5i0H3WL4bVGcYPo2rP3G/EYrDlyjbh2X6eFpJbHCxgLudmsAF+W6AkUREAWK4/lWbPfFKtZ2rIY6ZsEbnAEvLXsL7NHK5OrckW7uxW1KoZErm4jjGKvaCAK0x7+MUMURPsJaSPIhSjNxeYvDBLZayvS5ZpNFPGGm3eed3v63c/mf7DoplEUewEREAREQBERAEREBReN30ZVf8L48asOS/mdRfdofhNVe43fRlV/wvjxqcyG3RkmiGov/ADeLckHmwG1x4cvcgJ5ERAEREARfOaZsDLucGi4FybbuIAHtJIA9q+iAIiIDMOAn6jrfvsn4I1p6zDgJ+o6377J+CNfXjNnCfAKeClpu5JU3Bl6saLA6R0cb8+gB62IAn8w8Q6HAqnsnPdNNuOxp29o+4O4sNgRvsSOR8FGSZsxSrZqgw1rG77VE7Q49QdIG23S/NZrgDG4JTaY9rW1Es7zyTc3PO5A2bzFxcFWGjxgO3LS1w/ZINj4X8bLfXpINfilhmZ6j0RznviEzFcn1lJUU8tJO5g7NshDmv0yR3DXj6w32tyHPotew79Xx/uN/CFg+I0rs+4uzD6ZmpjHNfPObgRDwaeriLgbG/sBI32CIQwtaOTQAL+Qsst8Iwm4xeUXQk2ss/azbM/FeOhxR1LRxekSsNpHl2mJpvuNQuXHmNhz8d7WrP0s8GTKt1NbthE4t1X5Ad6wH1tGrT01ab7Ly9hsgGHtaCLcz038/H/otGh08b7MTfC+5JvBpk/EvGA5xAog3cgaZSQPC9xdXbgtUnEcovqXNaJJ6maWTSLXc59z52HIXJ2AWG4TFPi1Z6NSMMkj+7t6rL83OdyFgDv5e5ej8hZZGUcsx0usvIu5zuQ1O3OkeF+V91PxCGnhJRp/PnIRYURFzz0IiIAiIgCIiAIutNiEMEml8sbXDmHPaD/IlfgYtTk/pov8A9G/80BUeN30ZVf8AC+PGp7I72vyZRFpBHo0Q2ta4jaD/AFuF1OJrtGQK7cD8g8bi/MWtz68r9Lr78Pg0ZGotBaR6PH6gsL6Rfa53ve/ndAWBERAFTMd4hQ0dU6ClYaqdrg0hh0xsOqx7SYghtt9gCfLqLTilV6DhssoF+zY59uV9LSbX9y8+5Fe2DKbHOIa27y5xsAO+RclYtdqZaerdFZbeDTpaVbPa3wWLNtLOMUw6eqqxLM+vgaYoS4Qxt1Xs1t7E3aCXEXPsAW1LJKHBJs31NNLG3s6eCeKobLICO20HlGznptfvusDta4NxrRNgvdDK2dW61Yb+RHURhGeIPKRyioOIcUIJKh0NBFLXTNuCImkMaRcbyEWIJHNtwRuCvw3O2I0TDJVYWWxC1zDURyP3IHqbE7X5Laot9Iz5R0eAn6jrfvsn4I1L8TMg/wDnOKF8c3ZTwElhc3U03sbEdO8AdW/I7G+0L8n6QTZdq3C9nVjyL+bIytSXh6YxT8NcUZIWmWls1rQ1xMm531utpvqPUnx2637lBwlqaqYemVgbED+ipWluob85DYjc7ixv5Hda2im7JPjJBVxXyIrLWXafLGGiCmjDGXLj1Lierncyem/QAdFKoigTCrk2RMMmqXSOoqcuc0tP5NttzckN5B3+IDV5qxogOtQYfFhsAZDFHEwcmxsa0C5udgAOe67KIgCLhrg4bG/T+S5QBERAEXBNgsbzlnmXNGJOo8PlMVNGSKiqbsX9NER8PMbnpt6zBKMXJ4RbczcSIcOn7CkYa2pvp7OFw0sNwPyku4b194sbcxBz+n4nvW15gBsTBRDQRvfSZrl2w22tddHDMNiwqlEcTAxvlzJta5PU+a7asUUuzo16OK+Lk60WUMIZGAYXPP7Ty4k+03X1OT8HnjIMDW7W+sD7bjr5r6Ip5XoX+TD0KxnGWoybgU8NNL29DUNcwxyXcacvtciS97E32Nhd3Um51PhV9HlF9kP7lZ1nFrXZXqNVrdmefj0997W81feDzpHcOqTtAB3SG2/Z1HSTvzsqpdnO1NShLguaIiiZiNzJ83an7CT8Dll/BbJkFfleCrqCZu+8xxOA7OMtktq0/XddpNzsL2t1OoZk+btT9hJ+ByqfAz6NKf8Ael+M9eNJ9nqbRflhvGLNc+I5oGFQSOZCGjtjEe84uBLmEg+qG2Gk23JvtZbksK4gZXqsKztNVxwSTQ1Onvwt1uYbC7SwC4BIG46HY3FlOOMrJCWccHXyzMMFoeziZZpJuWm179S7m4dLkb9NrKTqMfZSU7nyd1rdyb3/ANFUqPMTHzNiY2WeUn1Yo3AucN7aT3gGjkACdt/E3LAeF1XmKqEuJnsYAQ5tPG4ajyvrcBsCLjnq3Nrdeh/6/LjiLMqqlJ8khwFp5Kqor68gxxTyAMZ0cWl5c7cXNrgXBsSX3Gwtrq+VJTMo6ZscbQxjAGta0WAA2AAX1XOby8s2IIiLwBERAFw46RcqJzbizsBy1UVLGh7ooy8Nc4NBt4k/25nkNyvPuM5mrM2wg1Ux7NwB7CLuRjbrbvO8e8TuTbZV2WxrWZEZSUezbK3iBSNm7Ol1VsttmUoD27kDvS/o2jfmTtY+xQWK19XVxu9MrGUcZ3EFG68vMgAznfwvpaN+o65xgWIPogWxuMdx9Tu3HgbLsOOokncnclcbUa62T2x/CvuV+Zno0PgbKH5ZqWtLtDKyVsbXuuWtDIzbyuSXG3VxPVaMsz+T42MZCJY8uc6okMoI9V9mCwPUaAx1/Fx8Fpi7kVhJFwREXoM2465gfhWVRTxFvaVbuy3Ivot37DwOzCemr2Kh4ZE3DcNYxjgGsYS15tp2HfmPS1zsOttttxavlEYSZ8Bp6trdXo8lnX3AbJb1h4FwaPf5qp4VVen0LZe64OaO40WBfzawc7NYNjtzudgLK2r5nQ0GMv1JuhrdAALbarODbd5o+s6Q3O97/wCr27kNcyUix53tccwOvs8+vvCrs0LNTml2q7rSu1WL3baIR4NsfVB2HO+py/Xa6IST397SBneLn8hEy1u607G9thvzda3ajo4Xv37/AHsEdax4G9r30+YHM+Q9vl4hfp9S1rbqqYlikdDU6Xu1OvYxMBLpHEXZG0dGC46C5t/iBs2FcP67MkjXVrhS017mCNxMkg/Ze4bNBHhfrtyIg9seymy+urvl+hC0GHS8SMaEMW1DC8GeXvASEWPZt5aj/b1v2b7phlBHheHxwRN0xxtDGjwDRYb8yfM80w3D4sLo2xQxsjjbyawAAdTsOpO9+q7Kpbyzj2WOyW5hEReECNzJ83an7CT8DlDcKoG0/D2iDQADEHG3i4kk+87qZzJ83an7CT8DlFcMfo/ofsGoCzoiIAiIgCIiAIiIAiIgKVxn+jOs9kfxo1g2H/7BH+43+wW88Z/ozrPZH8aNZfkjhXV5ioIZqmbsKZ0Ycxse8j2kDSfBoI3uSTy232z6il2JJFdkHIr1JiDI6rQ3VJKdmxxtLnHmensVwwvh1iePxgzGOjhePVPflsbXu3kCWk7Egi1iFreW8p0eWacNpoGMIFi+wL3bk96T1jz8duim1CvR1xe58v6nsa0iKyvgbMuYFFTMsdDQC4NDdZAA1EDqbDxUqiLWTCIiA/E0TZ4SxwDmuBBBFwQRYgjqCFkuJ8H5KDEHzYbUNj1B1op26mgucCQ11u62wA3BO3MrXURPB7GTi8oxKPh7jUZadVAdLSBd0xIJvd99N9RvueXlzUlhPCqrnawVlboY0O7lKLOBO36Z4JO19yL3J9q1tFLc/Usd9j43FYyxkGgyy/XDFql6yynW8nxudmknc6QFZ0RRKgutiFfFhlI6WaRscbebnkAC5sNz5rjFK9mFYbJPIbMjaXuPkBdee6zEps8V7qurJbALmGnJJaxnV5AtqJtsSO8QejQFTffGmG6RZVVKyW1Gls4kSY1WhmF0T6pguXSyPEDLBwbdpcLnnytfntsV9I6nMb4CSzC2uvs0+kct7m4f7NvPpZQFFibIotJDm6W72F7bDbuj1rb2AUiypEl7PvY2NnXsedv5L52fjtqfwYOovDItcS9/qc5mz1UYPhEseIULohIx0bZYJGyxkujNr8nN7xtuP5qy8Mfo/ofsGrKeKNdqwRtK0GSWd7WsY25ds4G4aLk3IDQPPyW4YJTGiwaCJ1tTImMNuV2tANveu14fqZ6mnzJLHPH1+v6mDVUqme1PJ3URFuMwREQBEXxhq455nsa9rnMID2tcCWkgOAcBuLggi/QoD7IiIAiIgM34/fR677aP+5V7wWlbRYNBEwWYyNjGi5Ng1oAFzudln3yhKpsORAw+s+Zgbt+zdx/otHof9ij/AHG/2CA+6IiAIiIAiIgCIiAIiIAiIgKXxkpX1vDirZG0vdZjrNFzZsrHONvJoJ9yyHL1VC/CIgxzbRsudXMOa0F8jhz7t7D238F6SVarMg4ZWTFz6KC52JazT/QWCy6vSrURSbxgvov8p5xkyF84gmDnPIJbdoft2bDu57gRvI48gfMAWDrxUeOemYgyOkhdPI8BzY4wLNLn3u8jkbm7uly25Gk312DhFhMUwd2DnWN7PlkcD7QXWKtmEYLT4JDop4Y4gbX7NoF7Xtc8zzPPxWWvwqtPM3n7e/fqy+euk/hWCiZB4aOwnFvT66Rs1V9RrL6Ir3G17ajp25AC557FaUiLpxiorC6MTbbywiKiZq4p0eBVD4Y71M7diyIjSDv3Xy7hpBFiNyL8r7I3js9jFyeIrLL2qZmHiNTYZXejQB1VVE6RFDazTciz5D3W8jtufIXusgzFnquzE4iSUxRn/dQFzBYgghzr6n3B3B28uVoSmc2jhuSGAnrt/oqEbFKW2J2tN4JZNbrntX3/AIRpucsVrKzCyaipFMSBppaVw1X2uJJvWNrj1LD281DfJ/10+b62NjfyPZAuO+zg8aBe/UF//wBVEYPl2tzAT6PTvI5GSa8bBseru8/lY6QbbXtcKyfJ+hfBj+Jtk9ZpYxxHK7XyA2KsSwu8lWvhpaqlVS90s5b/AC6z/s2xERDkBERAZbx6hbUYbQMcLtdWMa4crgtcDv7FqEbBGwAcgLD3LN+KFW5uc8Dh20OqtZ23ux0YG/scVpSAIiIAiIgCIiAIiIAiIgCIiAIiIAiIgCIiALyi+hfV5vrYII3SP9JkDY4232Ejh7GgbC5sBcbr1csn+TpEJcr1M7heV9U4OkO7nARxOALuZ7znH2uKjOKksMv0+olRZ5ke+SFy3wjq69ofVSNpmmxDGAPk3BvcnuMPL9rrystGwDh1h+CEObCJZRb8rOTI64N7gHusP7oHIK2IkYqKwj27VXXf3JN/t+h+ZDpjPsWSfJ2qHVmF1sjzd76gPcbAXLm3JsNhv4LWpf0R9hWXfJ1pmx5LkkA7z53Bxv8AstZbb3lSM5qiLhzgxpJNgNySspzbxNfV1T6bDbDSdMlU9pIaRcFkbDbU69u8dhvYG4KjOcYR3SfAbwajVVTKOLVI9rG8tT3Bo/mV0aXMdHVvsypgcdWiwkbfVe1gL7m6xyNmHSVZmqIJ6qU3vJUyB5IJuO7s0W5ABuwX4zFhmEYnhJEVOYZrd0xjTYm3Pezh7vZZc7+qV7sbXj14/khvRaeKf0hYD9u78cC1FeasgYjPjPELDaOqcZGUjpeyvsRpjc9t3cyAWNsD0FuS9KrpJprKJhERegIiIAiIgCIiAIiIAiIgCIiAIiIAiIgCyr5OPzIm+9v+FAtJxqpNHg80gJBZE94IAJGlpNwDsT7dlmXyeZDDw/qHAXIqZCB42hhNkBeM4ZzpMoUmuof3iLsjZYvfuB3W3HjzJA5qq4fnrE8YjbJFh8UERA3qZnA9buADAdNvLz6rEJMTlx7GpauoJdKXWGr6n+EC21hYD3ruz10tS0B8j3Acg5xIHsF9lntvUXhHa0XhHnVqyUsZ+RqGK8WKjBp3tmpqeZgb61NO61z5uZvbyXf+Tz8wnfeH/hjWO0FHNmOubRU7dckhAJPqxt6uc7oB/wBBckBenst4SMCwCCmBuIo2s1AWuQNzbzO/vV0XmKZk8Qpops2UvOFz/kovHvH34TlNsEb9L6p5jPiYwO/byN2tPk5Y3hkhoYQ1pBAG/gT1J8AP6n3rdOMGTJM35faIA3t4XF7NRtqBHeYHdC6w52F2i5HNYPOybDnCOogljkJ0gPjdZzgQA1vja/Ic1m1UJTiklk5dib6Jz/xRu2x8T4AeJ/7L8zYxFCwkk90XO3LwG/U+C62H4HXYpN2cFHO59r/lGdmL/tFzyAPIX/yWgZS4MltQ2TEZGva06m08RJYT4yPIu7zA5+Ntlir8P3PngjGEn2fvgtk8yTOxaoYA+Q3pxq3a0tc0uIG27TbfzNhstgXDGhjAAAANgB0XK66SSwi8IiL0BERAEREAREQBERAEREAREQBERAFwTYKl8RuIDMoRNiYx01VK09lG0XHOwL972vyAuTa23NUHEKGfEKUz4xXyNLgfzSncGAB/+7sPW2tz8DcncqMpJFtVM7XtgsmuZokDss1ViD+by8j/AO25VfgXE2PhtAQ0AudK5xAA1HtXNufE6QBc9AB0WFYrQRUccslPritq0kPOrSdtLjfe45r0LwkoxQ8O6NoJOqPtN/GRxeR7ibKeC7WaKzSyUbMcrPBHY1wioMSr3TMMtO5xLniFzQ1xNvqua4DqdrcyonDuCFOyqLqipmnbc6WACMWsbBxBJcRcG408uXRasijtWc4KFdYo7VJ49M8EXgWXaXL0RbTQRxB1tRYN3WvbU7mbXNrna5UoiL0rC4LQ7mFyiAIiIAiIgCIiAIiIAiIgCIiAIiIAiIgCIiAIiIDyvm2odUcSa6R5u9srmtvbYN7g5eDQAunI8uNyfeV6LzTw/oc01DZJ4yJG7a43FjiN9nW2Iub7i/nzUFHwYw4VZc8zyN7tmOlNhbmLixN/b7FRbVKb74O1ovFY6any9mX+5k2UsuSZ4xVtMzUKdhDp5m2sB0Y0nbUenPxsQCvTkETYIWsaLNaA0AdABYD+S6mDYPBgdA2GnibFG3k1o8gLk83Hbcm5PVd5XJYWDm6rUz1FnmT/AOBERemcIiIAiIgCIiAIiIAiIgCIiAIiIAiIgCIiAIiIAiIgCIiAIiIAiIgCIiAIiIAiIgCIiAIiIAiIgCIiAIiI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25606" name="AutoShape 6" descr="data:image/jpeg;base64,/9j/4AAQSkZJRgABAQAAAQABAAD/2wCEAAkGBxMHBhQSExQWFhUXGB4XGRgVGBodHxwgGxkaHB4dHBgkHyghHSAlHSIgITEjJyotLi4wGx8zODMxNygtLiwBCgoKDg0OGxAQGzYlICQyLDQsMDI3LSwvLDQsLS0sLCw0LDctLjQvLCwsLCwsLCwsLCwsLCwsLCw0LCw0LCw0LP/AABEIANMA7wMBIgACEQEDEQH/xAAcAAEAAwADAQEAAAAAAAAAAAAABQYHAQQIAwL/xABKEAABAwIEAwQFBwoDBgcAAAABAAIDBBEFBhIhBzFBEyJRYRQycYGzCDY3QnN0siMkMzVScoORobFiwfA0Q7TR4fEVFlNjgpKT/8QAGgEBAAMBAQEAAAAAAAAAAAAAAAIDBAUBBv/EAC8RAAICAQQABAQFBQEAAAAAAAABAgMRBBIhMQUTUfAyQWGhIoGRsdEVM3Hh8RT/2gAMAwEAAhEDEQA/ANxREQBERAEREAREQBEUZmDH6fLlB21TK2NnIX5uNibNHMmw5BASaKLyxjsWZcEjqoQ4RyF2nWAD3HuYTYE8y0keVlKIAiIgCIiAIiIAiqWJ8RKGjmMcbzUy8uzpxr322L7hjefVw5HrsoV2J1uPUwdNUMooid4ac6piO9sZzbRfY3Y2+ws4FWQqnP4URcku2WXNWdqLKbR6TMA82Ijb3nkG++gchsdzYbeKmMKr2YrhkU8d9ErGyNuLGzgCLjobFYvnuipaPKNT2MWqRwBdPMS+V13tv+Udd2/tA57LU+H/AMxaD7rF8Nq9tqlW0pCMlLon0RFUSCIiAIiIAiIgCIiAIiIAiIgCKpcTs2SZNy2KmOJsjjI2OzyQACHHUbc+VrXHrX6WOeYji1dm6hb284igeGv7GmaW6gQ1wD5SdVgb7C3PmpRi5dFtVM7XiKLvjvEONmImjoGelVV9JtcRR7XLpJbWsB0bfqLg7KEqsEDnuq8Rl9JqdDgyPbsotQuWxR2vYctbtyAOqjsEpmYZB2cQ0AbjTt7TfmSuMxSubgVS4EhwhkINze+g7353ViSj32b46RV8y5ZbeCX0Y0n8X/iJVeVRuCX0Y0n8X/iJVeVScsIiIAuHHS25XKIDMsT4qelyPZh8QkDXBpnmu2O9gXWj2kcRe2+kc9/GqYtU1GPn87ndK3/0gAyLncXjHrWPLUT06i6r+UPUqfvD/wDJS4rGyTaGB8r7kaIGOldsCd2tBty6rbVXBRUmZLJzcnFHbw6mDZGsY0BotsNgAPYrA94jbckAeJNv6r94TlSvrGepHRtv6035WQ+fZscGDwsXnZ19rWNmw3h9SwOLqjVVvJv+c2cwbW7sNuzb/InzWlayupYjy/seRok+zLc6V/pmU5zDHLIyzdUrWHs2guFj2hsHA2t3b+dlsHD/AOYtB91i+G1RnF8W4a1n7jfiMUnw/wDmLQfdYvhtXPvvldLdI0wgoLCJ9ERUkwiLFOL+b62DML8PY4QwGJriYz35A64ILvqC9xYb93nvZTrrlZNQj2waBmXiBR4A8x6jNONuxh7zgbX77vVZ/wDI38AbFfnhxnF2c8LlmdEIjHMYtIfrvZrTe9h4/wBFg2GVPZMDNJJvZrWNLnEk790Ak7kb+fmtp4N5aqMs5akbUtDHyzOlDLgloLWtAdba+19ieYW3W6SvTxilLMn39DxPJfURFzz0IiIAiIgCIiAovG76Mqv+F8eNUXBP1LB9kz8AV643fRlV/wAL48apOUcq4hmHDob/AJnTdlHaV2l8kg082Mv3Bt9bexBHgrK5KOcm3R3xqcnI+r69lHIGm7pH2ayJm73knk1v+ew5qdoslVWPD86IpqZwF4WkOmeCTqbI/wBWMEWFmknc7jkbjlnKdLlmG0LLyEWdNJZ0r7m51yWubm22w2G2ynV5KbkyN+rnY+OEfCipI6CkbFE0MjYA1rWiwAHQBfdEUDIEREAREQGFcJMlwZijqpp3yljKl7Oxa8sY4gNOpxbZ3XkCOQW20NDFh8AZFGyNoFg1jQ0bctgs44CfqOt++yfgjWnpkBERAU3jB9G1Z+434jFJ8P8A5i0H3WL4bVGcYPo2rP3G/EYrDlyjbh2X6eFpJbHCxgLudmsAF+W6AkUREAWK4/lWbPfFKtZ2rIY6ZsEbnAEvLXsL7NHK5OrckW7uxW1KoZErm4jjGKvaCAK0x7+MUMURPsJaSPIhSjNxeYvDBLZayvS5ZpNFPGGm3eed3v63c/mf7DoplEUewEREAREQBERAEREBReN30ZVf8L48asOS/mdRfdofhNVe43fRlV/wvjxqcyG3RkmiGov/ADeLckHmwG1x4cvcgJ5ERAEREARfOaZsDLucGi4FybbuIAHtJIA9q+iAIiIDMOAn6jrfvsn4I1p6zDgJ+o6377J+CNfXjNnCfAKeClpu5JU3Bl6saLA6R0cb8+gB62IAn8w8Q6HAqnsnPdNNuOxp29o+4O4sNgRvsSOR8FGSZsxSrZqgw1rG77VE7Q49QdIG23S/NZrgDG4JTaY9rW1Es7zyTc3PO5A2bzFxcFWGjxgO3LS1w/ZINj4X8bLfXpINfilhmZ6j0RznviEzFcn1lJUU8tJO5g7NshDmv0yR3DXj6w32tyHPotew79Xx/uN/CFg+I0rs+4uzD6ZmpjHNfPObgRDwaeriLgbG/sBI32CIQwtaOTQAL+Qsst8Iwm4xeUXQk2ss/azbM/FeOhxR1LRxekSsNpHl2mJpvuNQuXHmNhz8d7WrP0s8GTKt1NbthE4t1X5Ad6wH1tGrT01ab7Ly9hsgGHtaCLcz038/H/otGh08b7MTfC+5JvBpk/EvGA5xAog3cgaZSQPC9xdXbgtUnEcovqXNaJJ6maWTSLXc59z52HIXJ2AWG4TFPi1Z6NSMMkj+7t6rL83OdyFgDv5e5ej8hZZGUcsx0usvIu5zuQ1O3OkeF+V91PxCGnhJRp/PnIRYURFzz0IiIAiIgCIiAIutNiEMEml8sbXDmHPaD/IlfgYtTk/pov8A9G/80BUeN30ZVf8AC+PGp7I72vyZRFpBHo0Q2ta4jaD/AFuF1OJrtGQK7cD8g8bi/MWtz68r9Lr78Pg0ZGotBaR6PH6gsL6Rfa53ve/ndAWBERAFTMd4hQ0dU6ClYaqdrg0hh0xsOqx7SYghtt9gCfLqLTilV6DhssoF+zY59uV9LSbX9y8+5Fe2DKbHOIa27y5xsAO+RclYtdqZaerdFZbeDTpaVbPa3wWLNtLOMUw6eqqxLM+vgaYoS4Qxt1Xs1t7E3aCXEXPsAW1LJKHBJs31NNLG3s6eCeKobLICO20HlGznptfvusDta4NxrRNgvdDK2dW61Yb+RHURhGeIPKRyioOIcUIJKh0NBFLXTNuCImkMaRcbyEWIJHNtwRuCvw3O2I0TDJVYWWxC1zDURyP3IHqbE7X5Laot9Iz5R0eAn6jrfvsn4I1L8TMg/wDnOKF8c3ZTwElhc3U03sbEdO8AdW/I7G+0L8n6QTZdq3C9nVjyL+bIytSXh6YxT8NcUZIWmWls1rQ1xMm531utpvqPUnx2637lBwlqaqYemVgbED+ipWluob85DYjc7ixv5Hda2im7JPjJBVxXyIrLWXafLGGiCmjDGXLj1Lierncyem/QAdFKoigTCrk2RMMmqXSOoqcuc0tP5NttzckN5B3+IDV5qxogOtQYfFhsAZDFHEwcmxsa0C5udgAOe67KIgCLhrg4bG/T+S5QBERAEXBNgsbzlnmXNGJOo8PlMVNGSKiqbsX9NER8PMbnpt6zBKMXJ4RbczcSIcOn7CkYa2pvp7OFw0sNwPyku4b194sbcxBz+n4nvW15gBsTBRDQRvfSZrl2w22tddHDMNiwqlEcTAxvlzJta5PU+a7asUUuzo16OK+Lk60WUMIZGAYXPP7Ty4k+03X1OT8HnjIMDW7W+sD7bjr5r6Ip5XoX+TD0KxnGWoybgU8NNL29DUNcwxyXcacvtciS97E32Nhd3Um51PhV9HlF9kP7lZ1nFrXZXqNVrdmefj0997W81feDzpHcOqTtAB3SG2/Z1HSTvzsqpdnO1NShLguaIiiZiNzJ83an7CT8Dll/BbJkFfleCrqCZu+8xxOA7OMtktq0/XddpNzsL2t1OoZk+btT9hJ+ByqfAz6NKf8Ael+M9eNJ9nqbRflhvGLNc+I5oGFQSOZCGjtjEe84uBLmEg+qG2Gk23JvtZbksK4gZXqsKztNVxwSTQ1Onvwt1uYbC7SwC4BIG46HY3FlOOMrJCWccHXyzMMFoeziZZpJuWm179S7m4dLkb9NrKTqMfZSU7nyd1rdyb3/ANFUqPMTHzNiY2WeUn1Yo3AucN7aT3gGjkACdt/E3LAeF1XmKqEuJnsYAQ5tPG4ajyvrcBsCLjnq3Nrdeh/6/LjiLMqqlJ8khwFp5Kqor68gxxTyAMZ0cWl5c7cXNrgXBsSX3Gwtrq+VJTMo6ZscbQxjAGta0WAA2AAX1XOby8s2IIiLwBERAFw46RcqJzbizsBy1UVLGh7ooy8Nc4NBt4k/25nkNyvPuM5mrM2wg1Ux7NwB7CLuRjbrbvO8e8TuTbZV2WxrWZEZSUezbK3iBSNm7Ol1VsttmUoD27kDvS/o2jfmTtY+xQWK19XVxu9MrGUcZ3EFG68vMgAznfwvpaN+o65xgWIPogWxuMdx9Tu3HgbLsOOokncnclcbUa62T2x/CvuV+Zno0PgbKH5ZqWtLtDKyVsbXuuWtDIzbyuSXG3VxPVaMsz+T42MZCJY8uc6okMoI9V9mCwPUaAx1/Fx8Fpi7kVhJFwREXoM2465gfhWVRTxFvaVbuy3Ivot37DwOzCemr2Kh4ZE3DcNYxjgGsYS15tp2HfmPS1zsOttttxavlEYSZ8Bp6trdXo8lnX3AbJb1h4FwaPf5qp4VVen0LZe64OaO40WBfzawc7NYNjtzudgLK2r5nQ0GMv1JuhrdAALbarODbd5o+s6Q3O97/wCr27kNcyUix53tccwOvs8+vvCrs0LNTml2q7rSu1WL3baIR4NsfVB2HO+py/Xa6IST397SBneLn8hEy1u607G9thvzda3ajo4Xv37/AHsEdax4G9r30+YHM+Q9vl4hfp9S1rbqqYlikdDU6Xu1OvYxMBLpHEXZG0dGC46C5t/iBs2FcP67MkjXVrhS017mCNxMkg/Ze4bNBHhfrtyIg9seymy+urvl+hC0GHS8SMaEMW1DC8GeXvASEWPZt5aj/b1v2b7phlBHheHxwRN0xxtDGjwDRYb8yfM80w3D4sLo2xQxsjjbyawAAdTsOpO9+q7Kpbyzj2WOyW5hEReECNzJ83an7CT8DlDcKoG0/D2iDQADEHG3i4kk+87qZzJ83an7CT8DlFcMfo/ofsGoCzoiIAiIgCIiAIiIAiIgKVxn+jOs9kfxo1g2H/7BH+43+wW88Z/ozrPZH8aNZfkjhXV5ioIZqmbsKZ0Ycxse8j2kDSfBoI3uSTy232z6il2JJFdkHIr1JiDI6rQ3VJKdmxxtLnHmensVwwvh1iePxgzGOjhePVPflsbXu3kCWk7Egi1iFreW8p0eWacNpoGMIFi+wL3bk96T1jz8duim1CvR1xe58v6nsa0iKyvgbMuYFFTMsdDQC4NDdZAA1EDqbDxUqiLWTCIiA/E0TZ4SxwDmuBBBFwQRYgjqCFkuJ8H5KDEHzYbUNj1B1op26mgucCQ11u62wA3BO3MrXURPB7GTi8oxKPh7jUZadVAdLSBd0xIJvd99N9RvueXlzUlhPCqrnawVlboY0O7lKLOBO36Z4JO19yL3J9q1tFLc/Usd9j43FYyxkGgyy/XDFql6yynW8nxudmknc6QFZ0RRKgutiFfFhlI6WaRscbebnkAC5sNz5rjFK9mFYbJPIbMjaXuPkBdee6zEps8V7qurJbALmGnJJaxnV5AtqJtsSO8QejQFTffGmG6RZVVKyW1Gls4kSY1WhmF0T6pguXSyPEDLBwbdpcLnnytfntsV9I6nMb4CSzC2uvs0+kct7m4f7NvPpZQFFibIotJDm6W72F7bDbuj1rb2AUiypEl7PvY2NnXsedv5L52fjtqfwYOovDItcS9/qc5mz1UYPhEseIULohIx0bZYJGyxkujNr8nN7xtuP5qy8Mfo/ofsGrKeKNdqwRtK0GSWd7WsY25ds4G4aLk3IDQPPyW4YJTGiwaCJ1tTImMNuV2tANveu14fqZ6mnzJLHPH1+v6mDVUqme1PJ3URFuMwREQBEXxhq455nsa9rnMID2tcCWkgOAcBuLggi/QoD7IiIAiIgM34/fR677aP+5V7wWlbRYNBEwWYyNjGi5Ng1oAFzudln3yhKpsORAw+s+Zgbt+zdx/otHof9ij/AHG/2CA+6IiAIiIAiIgCIiAIiIAiIgKXxkpX1vDirZG0vdZjrNFzZsrHONvJoJ9yyHL1VC/CIgxzbRsudXMOa0F8jhz7t7D238F6SVarMg4ZWTFz6KC52JazT/QWCy6vSrURSbxgvov8p5xkyF84gmDnPIJbdoft2bDu57gRvI48gfMAWDrxUeOemYgyOkhdPI8BzY4wLNLn3u8jkbm7uly25Gk312DhFhMUwd2DnWN7PlkcD7QXWKtmEYLT4JDop4Y4gbX7NoF7Xtc8zzPPxWWvwqtPM3n7e/fqy+euk/hWCiZB4aOwnFvT66Rs1V9RrL6Ir3G17ajp25AC557FaUiLpxiorC6MTbbywiKiZq4p0eBVD4Y71M7diyIjSDv3Xy7hpBFiNyL8r7I3js9jFyeIrLL2qZmHiNTYZXejQB1VVE6RFDazTciz5D3W8jtufIXusgzFnquzE4iSUxRn/dQFzBYgghzr6n3B3B28uVoSmc2jhuSGAnrt/oqEbFKW2J2tN4JZNbrntX3/AIRpucsVrKzCyaipFMSBppaVw1X2uJJvWNrj1LD281DfJ/10+b62NjfyPZAuO+zg8aBe/UF//wBVEYPl2tzAT6PTvI5GSa8bBseru8/lY6QbbXtcKyfJ+hfBj+Jtk9ZpYxxHK7XyA2KsSwu8lWvhpaqlVS90s5b/AC6z/s2xERDkBERAZbx6hbUYbQMcLtdWMa4crgtcDv7FqEbBGwAcgLD3LN+KFW5uc8Dh20OqtZ23ux0YG/scVpSAIiIAiIgCIiAIiIAiIgCIiAIiIAiIgCIiALyi+hfV5vrYII3SP9JkDY4232Ejh7GgbC5sBcbr1csn+TpEJcr1M7heV9U4OkO7nARxOALuZ7znH2uKjOKksMv0+olRZ5ke+SFy3wjq69ofVSNpmmxDGAPk3BvcnuMPL9rrystGwDh1h+CEObCJZRb8rOTI64N7gHusP7oHIK2IkYqKwj27VXXf3JN/t+h+ZDpjPsWSfJ2qHVmF1sjzd76gPcbAXLm3JsNhv4LWpf0R9hWXfJ1pmx5LkkA7z53Bxv8AstZbb3lSM5qiLhzgxpJNgNySspzbxNfV1T6bDbDSdMlU9pIaRcFkbDbU69u8dhvYG4KjOcYR3SfAbwajVVTKOLVI9rG8tT3Bo/mV0aXMdHVvsypgcdWiwkbfVe1gL7m6xyNmHSVZmqIJ6qU3vJUyB5IJuO7s0W5ABuwX4zFhmEYnhJEVOYZrd0xjTYm3Pezh7vZZc7+qV7sbXj14/khvRaeKf0hYD9u78cC1FeasgYjPjPELDaOqcZGUjpeyvsRpjc9t3cyAWNsD0FuS9KrpJprKJhERegIiIAiIgCIiAIiIAiIgCIiAIiIAiIgCyr5OPzIm+9v+FAtJxqpNHg80gJBZE94IAJGlpNwDsT7dlmXyeZDDw/qHAXIqZCB42hhNkBeM4ZzpMoUmuof3iLsjZYvfuB3W3HjzJA5qq4fnrE8YjbJFh8UERA3qZnA9buADAdNvLz6rEJMTlx7GpauoJdKXWGr6n+EC21hYD3ruz10tS0B8j3Acg5xIHsF9lntvUXhHa0XhHnVqyUsZ+RqGK8WKjBp3tmpqeZgb61NO61z5uZvbyXf+Tz8wnfeH/hjWO0FHNmOubRU7dckhAJPqxt6uc7oB/wBBckBenst4SMCwCCmBuIo2s1AWuQNzbzO/vV0XmKZk8Qpops2UvOFz/kovHvH34TlNsEb9L6p5jPiYwO/byN2tPk5Y3hkhoYQ1pBAG/gT1J8AP6n3rdOMGTJM35faIA3t4XF7NRtqBHeYHdC6w52F2i5HNYPOybDnCOogljkJ0gPjdZzgQA1vja/Ic1m1UJTiklk5dib6Jz/xRu2x8T4AeJ/7L8zYxFCwkk90XO3LwG/U+C62H4HXYpN2cFHO59r/lGdmL/tFzyAPIX/yWgZS4MltQ2TEZGva06m08RJYT4yPIu7zA5+Ntlir8P3PngjGEn2fvgtk8yTOxaoYA+Q3pxq3a0tc0uIG27TbfzNhstgXDGhjAAAANgB0XK66SSwi8IiL0BERAEREAREQBERAEREAREQBERAFwTYKl8RuIDMoRNiYx01VK09lG0XHOwL972vyAuTa23NUHEKGfEKUz4xXyNLgfzSncGAB/+7sPW2tz8DcncqMpJFtVM7XtgsmuZokDss1ViD+by8j/AO25VfgXE2PhtAQ0AudK5xAA1HtXNufE6QBc9AB0WFYrQRUccslPritq0kPOrSdtLjfe45r0LwkoxQ8O6NoJOqPtN/GRxeR7ibKeC7WaKzSyUbMcrPBHY1wioMSr3TMMtO5xLniFzQ1xNvqua4DqdrcyonDuCFOyqLqipmnbc6WACMWsbBxBJcRcG408uXRasijtWc4KFdYo7VJ49M8EXgWXaXL0RbTQRxB1tRYN3WvbU7mbXNrna5UoiL0rC4LQ7mFyiAIiIAiIgCIiAIiIAiIgCIiAIiIAiIgCIiAIiIDyvm2odUcSa6R5u9srmtvbYN7g5eDQAunI8uNyfeV6LzTw/oc01DZJ4yJG7a43FjiN9nW2Iub7i/nzUFHwYw4VZc8zyN7tmOlNhbmLixN/b7FRbVKb74O1ovFY6any9mX+5k2UsuSZ4xVtMzUKdhDp5m2sB0Y0nbUenPxsQCvTkETYIWsaLNaA0AdABYD+S6mDYPBgdA2GnibFG3k1o8gLk83Hbcm5PVd5XJYWDm6rUz1FnmT/AOBERemcIiIAiIgCIiAIiIAiIgCIiAIiIAiIgCIiAIiIAiIgCIiAIiIAiIgCIiAIiIAiIgCIiAIiIAiIgCIiAIiI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25608" name="AutoShape 8" descr="data:image/jpeg;base64,/9j/4AAQSkZJRgABAQAAAQABAAD/2wCEAAkGBxMHBhQSExQWFhUXGB4XGRgVGBodHxwgGxkaHB4dHBgkHyghHSAlHSIgITEjJyotLi4wGx8zODMxNygtLiwBCgoKDg0OGxAQGzYlICQyLDQsMDI3LSwvLDQsLS0sLCw0LDctLjQvLCwsLCwsLCwsLCwsLCwsLCw0LCw0LCw0LP/AABEIANMA7wMBIgACEQEDEQH/xAAcAAEAAwADAQEAAAAAAAAAAAAABQYHAQQIAwL/xABKEAABAwIEAwQFBwoDBgcAAAABAAIDBBEFBhIhBzFBEyJRYRQycYGzCDY3QnN0siMkMzVScoORobFiwfA0Q7TR4fEVFlNjgpKT/8QAGgEBAAMBAQEAAAAAAAAAAAAAAAIDBAUBBv/EAC8RAAICAQQABAQFBQEAAAAAAAABAgMRBBIhMQUTUfAyQWGhIoGRsdEVM3Hh8RT/2gAMAwEAAhEDEQA/ANxREQBERAEREAREQBEUZmDH6fLlB21TK2NnIX5uNibNHMmw5BASaKLyxjsWZcEjqoQ4RyF2nWAD3HuYTYE8y0keVlKIAiIgCIiAIiIAiqWJ8RKGjmMcbzUy8uzpxr322L7hjefVw5HrsoV2J1uPUwdNUMooid4ac6piO9sZzbRfY3Y2+ws4FWQqnP4URcku2WXNWdqLKbR6TMA82Ijb3nkG++gchsdzYbeKmMKr2YrhkU8d9ErGyNuLGzgCLjobFYvnuipaPKNT2MWqRwBdPMS+V13tv+Udd2/tA57LU+H/AMxaD7rF8Nq9tqlW0pCMlLon0RFUSCIiAIiIAiIgCIiAIiIAiIgCKpcTs2SZNy2KmOJsjjI2OzyQACHHUbc+VrXHrX6WOeYji1dm6hb284igeGv7GmaW6gQ1wD5SdVgb7C3PmpRi5dFtVM7XiKLvjvEONmImjoGelVV9JtcRR7XLpJbWsB0bfqLg7KEqsEDnuq8Rl9JqdDgyPbsotQuWxR2vYctbtyAOqjsEpmYZB2cQ0AbjTt7TfmSuMxSubgVS4EhwhkINze+g7353ViSj32b46RV8y5ZbeCX0Y0n8X/iJVeVRuCX0Y0n8X/iJVeVScsIiIAuHHS25XKIDMsT4qelyPZh8QkDXBpnmu2O9gXWj2kcRe2+kc9/GqYtU1GPn87ndK3/0gAyLncXjHrWPLUT06i6r+UPUqfvD/wDJS4rGyTaGB8r7kaIGOldsCd2tBty6rbVXBRUmZLJzcnFHbw6mDZGsY0BotsNgAPYrA94jbckAeJNv6r94TlSvrGepHRtv6035WQ+fZscGDwsXnZ19rWNmw3h9SwOLqjVVvJv+c2cwbW7sNuzb/InzWlayupYjy/seRok+zLc6V/pmU5zDHLIyzdUrWHs2guFj2hsHA2t3b+dlsHD/AOYtB91i+G1RnF8W4a1n7jfiMUnw/wDmLQfdYvhtXPvvldLdI0wgoLCJ9ERUkwiLFOL+b62DML8PY4QwGJriYz35A64ILvqC9xYb93nvZTrrlZNQj2waBmXiBR4A8x6jNONuxh7zgbX77vVZ/wDI38AbFfnhxnF2c8LlmdEIjHMYtIfrvZrTe9h4/wBFg2GVPZMDNJJvZrWNLnEk790Ak7kb+fmtp4N5aqMs5akbUtDHyzOlDLgloLWtAdba+19ieYW3W6SvTxilLMn39DxPJfURFzz0IiIAiIgCIiAovG76Mqv+F8eNUXBP1LB9kz8AV643fRlV/wAL48apOUcq4hmHDob/AJnTdlHaV2l8kg082Mv3Bt9bexBHgrK5KOcm3R3xqcnI+r69lHIGm7pH2ayJm73knk1v+ew5qdoslVWPD86IpqZwF4WkOmeCTqbI/wBWMEWFmknc7jkbjlnKdLlmG0LLyEWdNJZ0r7m51yWubm22w2G2ynV5KbkyN+rnY+OEfCipI6CkbFE0MjYA1rWiwAHQBfdEUDIEREAREQGFcJMlwZijqpp3yljKl7Oxa8sY4gNOpxbZ3XkCOQW20NDFh8AZFGyNoFg1jQ0bctgs44CfqOt++yfgjWnpkBERAU3jB9G1Z+434jFJ8P8A5i0H3WL4bVGcYPo2rP3G/EYrDlyjbh2X6eFpJbHCxgLudmsAF+W6AkUREAWK4/lWbPfFKtZ2rIY6ZsEbnAEvLXsL7NHK5OrckW7uxW1KoZErm4jjGKvaCAK0x7+MUMURPsJaSPIhSjNxeYvDBLZayvS5ZpNFPGGm3eed3v63c/mf7DoplEUewEREAREQBERAEREBReN30ZVf8L48asOS/mdRfdofhNVe43fRlV/wvjxqcyG3RkmiGov/ADeLckHmwG1x4cvcgJ5ERAEREARfOaZsDLucGi4FybbuIAHtJIA9q+iAIiIDMOAn6jrfvsn4I1p6zDgJ+o6377J+CNfXjNnCfAKeClpu5JU3Bl6saLA6R0cb8+gB62IAn8w8Q6HAqnsnPdNNuOxp29o+4O4sNgRvsSOR8FGSZsxSrZqgw1rG77VE7Q49QdIG23S/NZrgDG4JTaY9rW1Es7zyTc3PO5A2bzFxcFWGjxgO3LS1w/ZINj4X8bLfXpINfilhmZ6j0RznviEzFcn1lJUU8tJO5g7NshDmv0yR3DXj6w32tyHPotew79Xx/uN/CFg+I0rs+4uzD6ZmpjHNfPObgRDwaeriLgbG/sBI32CIQwtaOTQAL+Qsst8Iwm4xeUXQk2ss/azbM/FeOhxR1LRxekSsNpHl2mJpvuNQuXHmNhz8d7WrP0s8GTKt1NbthE4t1X5Ad6wH1tGrT01ab7Ly9hsgGHtaCLcz038/H/otGh08b7MTfC+5JvBpk/EvGA5xAog3cgaZSQPC9xdXbgtUnEcovqXNaJJ6maWTSLXc59z52HIXJ2AWG4TFPi1Z6NSMMkj+7t6rL83OdyFgDv5e5ej8hZZGUcsx0usvIu5zuQ1O3OkeF+V91PxCGnhJRp/PnIRYURFzz0IiIAiIgCIiAIutNiEMEml8sbXDmHPaD/IlfgYtTk/pov8A9G/80BUeN30ZVf8AC+PGp7I72vyZRFpBHo0Q2ta4jaD/AFuF1OJrtGQK7cD8g8bi/MWtz68r9Lr78Pg0ZGotBaR6PH6gsL6Rfa53ve/ndAWBERAFTMd4hQ0dU6ClYaqdrg0hh0xsOqx7SYghtt9gCfLqLTilV6DhssoF+zY59uV9LSbX9y8+5Fe2DKbHOIa27y5xsAO+RclYtdqZaerdFZbeDTpaVbPa3wWLNtLOMUw6eqqxLM+vgaYoS4Qxt1Xs1t7E3aCXEXPsAW1LJKHBJs31NNLG3s6eCeKobLICO20HlGznptfvusDta4NxrRNgvdDK2dW61Yb+RHURhGeIPKRyioOIcUIJKh0NBFLXTNuCImkMaRcbyEWIJHNtwRuCvw3O2I0TDJVYWWxC1zDURyP3IHqbE7X5Laot9Iz5R0eAn6jrfvsn4I1L8TMg/wDnOKF8c3ZTwElhc3U03sbEdO8AdW/I7G+0L8n6QTZdq3C9nVjyL+bIytSXh6YxT8NcUZIWmWls1rQ1xMm531utpvqPUnx2637lBwlqaqYemVgbED+ipWluob85DYjc7ixv5Hda2im7JPjJBVxXyIrLWXafLGGiCmjDGXLj1Lierncyem/QAdFKoigTCrk2RMMmqXSOoqcuc0tP5NttzckN5B3+IDV5qxogOtQYfFhsAZDFHEwcmxsa0C5udgAOe67KIgCLhrg4bG/T+S5QBERAEXBNgsbzlnmXNGJOo8PlMVNGSKiqbsX9NER8PMbnpt6zBKMXJ4RbczcSIcOn7CkYa2pvp7OFw0sNwPyku4b194sbcxBz+n4nvW15gBsTBRDQRvfSZrl2w22tddHDMNiwqlEcTAxvlzJta5PU+a7asUUuzo16OK+Lk60WUMIZGAYXPP7Ty4k+03X1OT8HnjIMDW7W+sD7bjr5r6Ip5XoX+TD0KxnGWoybgU8NNL29DUNcwxyXcacvtciS97E32Nhd3Um51PhV9HlF9kP7lZ1nFrXZXqNVrdmefj0997W81feDzpHcOqTtAB3SG2/Z1HSTvzsqpdnO1NShLguaIiiZiNzJ83an7CT8Dll/BbJkFfleCrqCZu+8xxOA7OMtktq0/XddpNzsL2t1OoZk+btT9hJ+ByqfAz6NKf8Ael+M9eNJ9nqbRflhvGLNc+I5oGFQSOZCGjtjEe84uBLmEg+qG2Gk23JvtZbksK4gZXqsKztNVxwSTQ1Onvwt1uYbC7SwC4BIG46HY3FlOOMrJCWccHXyzMMFoeziZZpJuWm179S7m4dLkb9NrKTqMfZSU7nyd1rdyb3/ANFUqPMTHzNiY2WeUn1Yo3AucN7aT3gGjkACdt/E3LAeF1XmKqEuJnsYAQ5tPG4ajyvrcBsCLjnq3Nrdeh/6/LjiLMqqlJ8khwFp5Kqor68gxxTyAMZ0cWl5c7cXNrgXBsSX3Gwtrq+VJTMo6ZscbQxjAGta0WAA2AAX1XOby8s2IIiLwBERAFw46RcqJzbizsBy1UVLGh7ooy8Nc4NBt4k/25nkNyvPuM5mrM2wg1Ux7NwB7CLuRjbrbvO8e8TuTbZV2WxrWZEZSUezbK3iBSNm7Ol1VsttmUoD27kDvS/o2jfmTtY+xQWK19XVxu9MrGUcZ3EFG68vMgAznfwvpaN+o65xgWIPogWxuMdx9Tu3HgbLsOOokncnclcbUa62T2x/CvuV+Zno0PgbKH5ZqWtLtDKyVsbXuuWtDIzbyuSXG3VxPVaMsz+T42MZCJY8uc6okMoI9V9mCwPUaAx1/Fx8Fpi7kVhJFwREXoM2465gfhWVRTxFvaVbuy3Ivot37DwOzCemr2Kh4ZE3DcNYxjgGsYS15tp2HfmPS1zsOttttxavlEYSZ8Bp6trdXo8lnX3AbJb1h4FwaPf5qp4VVen0LZe64OaO40WBfzawc7NYNjtzudgLK2r5nQ0GMv1JuhrdAALbarODbd5o+s6Q3O97/wCr27kNcyUix53tccwOvs8+vvCrs0LNTml2q7rSu1WL3baIR4NsfVB2HO+py/Xa6IST397SBneLn8hEy1u607G9thvzda3ajo4Xv37/AHsEdax4G9r30+YHM+Q9vl4hfp9S1rbqqYlikdDU6Xu1OvYxMBLpHEXZG0dGC46C5t/iBs2FcP67MkjXVrhS017mCNxMkg/Ze4bNBHhfrtyIg9seymy+urvl+hC0GHS8SMaEMW1DC8GeXvASEWPZt5aj/b1v2b7phlBHheHxwRN0xxtDGjwDRYb8yfM80w3D4sLo2xQxsjjbyawAAdTsOpO9+q7Kpbyzj2WOyW5hEReECNzJ83an7CT8DlDcKoG0/D2iDQADEHG3i4kk+87qZzJ83an7CT8DlFcMfo/ofsGoCzoiIAiIgCIiAIiIAiIgKVxn+jOs9kfxo1g2H/7BH+43+wW88Z/ozrPZH8aNZfkjhXV5ioIZqmbsKZ0Ycxse8j2kDSfBoI3uSTy232z6il2JJFdkHIr1JiDI6rQ3VJKdmxxtLnHmensVwwvh1iePxgzGOjhePVPflsbXu3kCWk7Egi1iFreW8p0eWacNpoGMIFi+wL3bk96T1jz8duim1CvR1xe58v6nsa0iKyvgbMuYFFTMsdDQC4NDdZAA1EDqbDxUqiLWTCIiA/E0TZ4SxwDmuBBBFwQRYgjqCFkuJ8H5KDEHzYbUNj1B1op26mgucCQ11u62wA3BO3MrXURPB7GTi8oxKPh7jUZadVAdLSBd0xIJvd99N9RvueXlzUlhPCqrnawVlboY0O7lKLOBO36Z4JO19yL3J9q1tFLc/Usd9j43FYyxkGgyy/XDFql6yynW8nxudmknc6QFZ0RRKgutiFfFhlI6WaRscbebnkAC5sNz5rjFK9mFYbJPIbMjaXuPkBdee6zEps8V7qurJbALmGnJJaxnV5AtqJtsSO8QejQFTffGmG6RZVVKyW1Gls4kSY1WhmF0T6pguXSyPEDLBwbdpcLnnytfntsV9I6nMb4CSzC2uvs0+kct7m4f7NvPpZQFFibIotJDm6W72F7bDbuj1rb2AUiypEl7PvY2NnXsedv5L52fjtqfwYOovDItcS9/qc5mz1UYPhEseIULohIx0bZYJGyxkujNr8nN7xtuP5qy8Mfo/ofsGrKeKNdqwRtK0GSWd7WsY25ds4G4aLk3IDQPPyW4YJTGiwaCJ1tTImMNuV2tANveu14fqZ6mnzJLHPH1+v6mDVUqme1PJ3URFuMwREQBEXxhq455nsa9rnMID2tcCWkgOAcBuLggi/QoD7IiIAiIgM34/fR677aP+5V7wWlbRYNBEwWYyNjGi5Ng1oAFzudln3yhKpsORAw+s+Zgbt+zdx/otHof9ij/AHG/2CA+6IiAIiIAiIgCIiAIiIAiIgKXxkpX1vDirZG0vdZjrNFzZsrHONvJoJ9yyHL1VC/CIgxzbRsudXMOa0F8jhz7t7D238F6SVarMg4ZWTFz6KC52JazT/QWCy6vSrURSbxgvov8p5xkyF84gmDnPIJbdoft2bDu57gRvI48gfMAWDrxUeOemYgyOkhdPI8BzY4wLNLn3u8jkbm7uly25Gk312DhFhMUwd2DnWN7PlkcD7QXWKtmEYLT4JDop4Y4gbX7NoF7Xtc8zzPPxWWvwqtPM3n7e/fqy+euk/hWCiZB4aOwnFvT66Rs1V9RrL6Ir3G17ajp25AC557FaUiLpxiorC6MTbbywiKiZq4p0eBVD4Y71M7diyIjSDv3Xy7hpBFiNyL8r7I3js9jFyeIrLL2qZmHiNTYZXejQB1VVE6RFDazTciz5D3W8jtufIXusgzFnquzE4iSUxRn/dQFzBYgghzr6n3B3B28uVoSmc2jhuSGAnrt/oqEbFKW2J2tN4JZNbrntX3/AIRpucsVrKzCyaipFMSBppaVw1X2uJJvWNrj1LD281DfJ/10+b62NjfyPZAuO+zg8aBe/UF//wBVEYPl2tzAT6PTvI5GSa8bBseru8/lY6QbbXtcKyfJ+hfBj+Jtk9ZpYxxHK7XyA2KsSwu8lWvhpaqlVS90s5b/AC6z/s2xERDkBERAZbx6hbUYbQMcLtdWMa4crgtcDv7FqEbBGwAcgLD3LN+KFW5uc8Dh20OqtZ23ux0YG/scVpSAIiIAiIgCIiAIiIAiIgCIiAIiIAiIgCIiALyi+hfV5vrYII3SP9JkDY4232Ejh7GgbC5sBcbr1csn+TpEJcr1M7heV9U4OkO7nARxOALuZ7znH2uKjOKksMv0+olRZ5ke+SFy3wjq69ofVSNpmmxDGAPk3BvcnuMPL9rrystGwDh1h+CEObCJZRb8rOTI64N7gHusP7oHIK2IkYqKwj27VXXf3JN/t+h+ZDpjPsWSfJ2qHVmF1sjzd76gPcbAXLm3JsNhv4LWpf0R9hWXfJ1pmx5LkkA7z53Bxv8AstZbb3lSM5qiLhzgxpJNgNySspzbxNfV1T6bDbDSdMlU9pIaRcFkbDbU69u8dhvYG4KjOcYR3SfAbwajVVTKOLVI9rG8tT3Bo/mV0aXMdHVvsypgcdWiwkbfVe1gL7m6xyNmHSVZmqIJ6qU3vJUyB5IJuO7s0W5ABuwX4zFhmEYnhJEVOYZrd0xjTYm3Pezh7vZZc7+qV7sbXj14/khvRaeKf0hYD9u78cC1FeasgYjPjPELDaOqcZGUjpeyvsRpjc9t3cyAWNsD0FuS9KrpJprKJhERegIiIAiIgCIiAIiIAiIgCIiAIiIAiIgCyr5OPzIm+9v+FAtJxqpNHg80gJBZE94IAJGlpNwDsT7dlmXyeZDDw/qHAXIqZCB42hhNkBeM4ZzpMoUmuof3iLsjZYvfuB3W3HjzJA5qq4fnrE8YjbJFh8UERA3qZnA9buADAdNvLz6rEJMTlx7GpauoJdKXWGr6n+EC21hYD3ruz10tS0B8j3Acg5xIHsF9lntvUXhHa0XhHnVqyUsZ+RqGK8WKjBp3tmpqeZgb61NO61z5uZvbyXf+Tz8wnfeH/hjWO0FHNmOubRU7dckhAJPqxt6uc7oB/wBBckBenst4SMCwCCmBuIo2s1AWuQNzbzO/vV0XmKZk8Qpops2UvOFz/kovHvH34TlNsEb9L6p5jPiYwO/byN2tPk5Y3hkhoYQ1pBAG/gT1J8AP6n3rdOMGTJM35faIA3t4XF7NRtqBHeYHdC6w52F2i5HNYPOybDnCOogljkJ0gPjdZzgQA1vja/Ic1m1UJTiklk5dib6Jz/xRu2x8T4AeJ/7L8zYxFCwkk90XO3LwG/U+C62H4HXYpN2cFHO59r/lGdmL/tFzyAPIX/yWgZS4MltQ2TEZGva06m08RJYT4yPIu7zA5+Ntlir8P3PngjGEn2fvgtk8yTOxaoYA+Q3pxq3a0tc0uIG27TbfzNhstgXDGhjAAAANgB0XK66SSwi8IiL0BERAEREAREQBERAEREAREQBERAFwTYKl8RuIDMoRNiYx01VK09lG0XHOwL972vyAuTa23NUHEKGfEKUz4xXyNLgfzSncGAB/+7sPW2tz8DcncqMpJFtVM7XtgsmuZokDss1ViD+by8j/AO25VfgXE2PhtAQ0AudK5xAA1HtXNufE6QBc9AB0WFYrQRUccslPritq0kPOrSdtLjfe45r0LwkoxQ8O6NoJOqPtN/GRxeR7ibKeC7WaKzSyUbMcrPBHY1wioMSr3TMMtO5xLniFzQ1xNvqua4DqdrcyonDuCFOyqLqipmnbc6WACMWsbBxBJcRcG408uXRasijtWc4KFdYo7VJ49M8EXgWXaXL0RbTQRxB1tRYN3WvbU7mbXNrna5UoiL0rC4LQ7mFyiAIiIAiIgCIiAIiIAiIgCIiAIiIAiIgCIiAIiIDyvm2odUcSa6R5u9srmtvbYN7g5eDQAunI8uNyfeV6LzTw/oc01DZJ4yJG7a43FjiN9nW2Iub7i/nzUFHwYw4VZc8zyN7tmOlNhbmLixN/b7FRbVKb74O1ovFY6any9mX+5k2UsuSZ4xVtMzUKdhDp5m2sB0Y0nbUenPxsQCvTkETYIWsaLNaA0AdABYD+S6mDYPBgdA2GnibFG3k1o8gLk83Hbcm5PVd5XJYWDm6rUz1FnmT/AOBERemcIiIAiIgCIiAIiIAiIgCIiAIiIAiIgCIiAIiIAiIgCIiAIiIAiIgCIiAIiIAiIgCIiAIiIAiIgCIiAIiI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25610" name="AutoShape 10" descr="data:image/jpeg;base64,/9j/4AAQSkZJRgABAQAAAQABAAD/2wCEAAkGBxMHBhQSExQWFhUXGB4XGRgVGBodHxwgGxkaHB4dHBgkHyghHSAlHSIgITEjJyotLi4wGx8zODMxNygtLiwBCgoKDg0OGxAQGzYlICQyLDQsMDI3LSwvLDQsLS0sLCw0LDctLjQvLCwsLCwsLCwsLCwsLCwsLCw0LCw0LCw0LP/AABEIANMA7wMBIgACEQEDEQH/xAAcAAEAAwADAQEAAAAAAAAAAAAABQYHAQQIAwL/xABKEAABAwIEAwQFBwoDBgcAAAABAAIDBBEFBhIhBzFBEyJRYRQycYGzCDY3QnN0siMkMzVScoORobFiwfA0Q7TR4fEVFlNjgpKT/8QAGgEBAAMBAQEAAAAAAAAAAAAAAAIDBAUBBv/EAC8RAAICAQQABAQFBQEAAAAAAAABAgMRBBIhMQUTUfAyQWGhIoGRsdEVM3Hh8RT/2gAMAwEAAhEDEQA/ANxREQBERAEREAREQBEUZmDH6fLlB21TK2NnIX5uNibNHMmw5BASaKLyxjsWZcEjqoQ4RyF2nWAD3HuYTYE8y0keVlKIAiIgCIiAIiIAiqWJ8RKGjmMcbzUy8uzpxr322L7hjefVw5HrsoV2J1uPUwdNUMooid4ac6piO9sZzbRfY3Y2+ws4FWQqnP4URcku2WXNWdqLKbR6TMA82Ijb3nkG++gchsdzYbeKmMKr2YrhkU8d9ErGyNuLGzgCLjobFYvnuipaPKNT2MWqRwBdPMS+V13tv+Udd2/tA57LU+H/AMxaD7rF8Nq9tqlW0pCMlLon0RFUSCIiAIiIAiIgCIiAIiIAiIgCKpcTs2SZNy2KmOJsjjI2OzyQACHHUbc+VrXHrX6WOeYji1dm6hb284igeGv7GmaW6gQ1wD5SdVgb7C3PmpRi5dFtVM7XiKLvjvEONmImjoGelVV9JtcRR7XLpJbWsB0bfqLg7KEqsEDnuq8Rl9JqdDgyPbsotQuWxR2vYctbtyAOqjsEpmYZB2cQ0AbjTt7TfmSuMxSubgVS4EhwhkINze+g7353ViSj32b46RV8y5ZbeCX0Y0n8X/iJVeVRuCX0Y0n8X/iJVeVScsIiIAuHHS25XKIDMsT4qelyPZh8QkDXBpnmu2O9gXWj2kcRe2+kc9/GqYtU1GPn87ndK3/0gAyLncXjHrWPLUT06i6r+UPUqfvD/wDJS4rGyTaGB8r7kaIGOldsCd2tBty6rbVXBRUmZLJzcnFHbw6mDZGsY0BotsNgAPYrA94jbckAeJNv6r94TlSvrGepHRtv6035WQ+fZscGDwsXnZ19rWNmw3h9SwOLqjVVvJv+c2cwbW7sNuzb/InzWlayupYjy/seRok+zLc6V/pmU5zDHLIyzdUrWHs2guFj2hsHA2t3b+dlsHD/AOYtB91i+G1RnF8W4a1n7jfiMUnw/wDmLQfdYvhtXPvvldLdI0wgoLCJ9ERUkwiLFOL+b62DML8PY4QwGJriYz35A64ILvqC9xYb93nvZTrrlZNQj2waBmXiBR4A8x6jNONuxh7zgbX77vVZ/wDI38AbFfnhxnF2c8LlmdEIjHMYtIfrvZrTe9h4/wBFg2GVPZMDNJJvZrWNLnEk790Ak7kb+fmtp4N5aqMs5akbUtDHyzOlDLgloLWtAdba+19ieYW3W6SvTxilLMn39DxPJfURFzz0IiIAiIgCIiAovG76Mqv+F8eNUXBP1LB9kz8AV643fRlV/wAL48apOUcq4hmHDob/AJnTdlHaV2l8kg082Mv3Bt9bexBHgrK5KOcm3R3xqcnI+r69lHIGm7pH2ayJm73knk1v+ew5qdoslVWPD86IpqZwF4WkOmeCTqbI/wBWMEWFmknc7jkbjlnKdLlmG0LLyEWdNJZ0r7m51yWubm22w2G2ynV5KbkyN+rnY+OEfCipI6CkbFE0MjYA1rWiwAHQBfdEUDIEREAREQGFcJMlwZijqpp3yljKl7Oxa8sY4gNOpxbZ3XkCOQW20NDFh8AZFGyNoFg1jQ0bctgs44CfqOt++yfgjWnpkBERAU3jB9G1Z+434jFJ8P8A5i0H3WL4bVGcYPo2rP3G/EYrDlyjbh2X6eFpJbHCxgLudmsAF+W6AkUREAWK4/lWbPfFKtZ2rIY6ZsEbnAEvLXsL7NHK5OrckW7uxW1KoZErm4jjGKvaCAK0x7+MUMURPsJaSPIhSjNxeYvDBLZayvS5ZpNFPGGm3eed3v63c/mf7DoplEUewEREAREQBERAEREBReN30ZVf8L48asOS/mdRfdofhNVe43fRlV/wvjxqcyG3RkmiGov/ADeLckHmwG1x4cvcgJ5ERAEREARfOaZsDLucGi4FybbuIAHtJIA9q+iAIiIDMOAn6jrfvsn4I1p6zDgJ+o6377J+CNfXjNnCfAKeClpu5JU3Bl6saLA6R0cb8+gB62IAn8w8Q6HAqnsnPdNNuOxp29o+4O4sNgRvsSOR8FGSZsxSrZqgw1rG77VE7Q49QdIG23S/NZrgDG4JTaY9rW1Es7zyTc3PO5A2bzFxcFWGjxgO3LS1w/ZINj4X8bLfXpINfilhmZ6j0RznviEzFcn1lJUU8tJO5g7NshDmv0yR3DXj6w32tyHPotew79Xx/uN/CFg+I0rs+4uzD6ZmpjHNfPObgRDwaeriLgbG/sBI32CIQwtaOTQAL+Qsst8Iwm4xeUXQk2ss/azbM/FeOhxR1LRxekSsNpHl2mJpvuNQuXHmNhz8d7WrP0s8GTKt1NbthE4t1X5Ad6wH1tGrT01ab7Ly9hsgGHtaCLcz038/H/otGh08b7MTfC+5JvBpk/EvGA5xAog3cgaZSQPC9xdXbgtUnEcovqXNaJJ6maWTSLXc59z52HIXJ2AWG4TFPi1Z6NSMMkj+7t6rL83OdyFgDv5e5ej8hZZGUcsx0usvIu5zuQ1O3OkeF+V91PxCGnhJRp/PnIRYURFzz0IiIAiIgCIiAIutNiEMEml8sbXDmHPaD/IlfgYtTk/pov8A9G/80BUeN30ZVf8AC+PGp7I72vyZRFpBHo0Q2ta4jaD/AFuF1OJrtGQK7cD8g8bi/MWtz68r9Lr78Pg0ZGotBaR6PH6gsL6Rfa53ve/ndAWBERAFTMd4hQ0dU6ClYaqdrg0hh0xsOqx7SYghtt9gCfLqLTilV6DhssoF+zY59uV9LSbX9y8+5Fe2DKbHOIa27y5xsAO+RclYtdqZaerdFZbeDTpaVbPa3wWLNtLOMUw6eqqxLM+vgaYoS4Qxt1Xs1t7E3aCXEXPsAW1LJKHBJs31NNLG3s6eCeKobLICO20HlGznptfvusDta4NxrRNgvdDK2dW61Yb+RHURhGeIPKRyioOIcUIJKh0NBFLXTNuCImkMaRcbyEWIJHNtwRuCvw3O2I0TDJVYWWxC1zDURyP3IHqbE7X5Laot9Iz5R0eAn6jrfvsn4I1L8TMg/wDnOKF8c3ZTwElhc3U03sbEdO8AdW/I7G+0L8n6QTZdq3C9nVjyL+bIytSXh6YxT8NcUZIWmWls1rQ1xMm531utpvqPUnx2637lBwlqaqYemVgbED+ipWluob85DYjc7ixv5Hda2im7JPjJBVxXyIrLWXafLGGiCmjDGXLj1Lierncyem/QAdFKoigTCrk2RMMmqXSOoqcuc0tP5NttzckN5B3+IDV5qxogOtQYfFhsAZDFHEwcmxsa0C5udgAOe67KIgCLhrg4bG/T+S5QBERAEXBNgsbzlnmXNGJOo8PlMVNGSKiqbsX9NER8PMbnpt6zBKMXJ4RbczcSIcOn7CkYa2pvp7OFw0sNwPyku4b194sbcxBz+n4nvW15gBsTBRDQRvfSZrl2w22tddHDMNiwqlEcTAxvlzJta5PU+a7asUUuzo16OK+Lk60WUMIZGAYXPP7Ty4k+03X1OT8HnjIMDW7W+sD7bjr5r6Ip5XoX+TD0KxnGWoybgU8NNL29DUNcwxyXcacvtciS97E32Nhd3Um51PhV9HlF9kP7lZ1nFrXZXqNVrdmefj0997W81feDzpHcOqTtAB3SG2/Z1HSTvzsqpdnO1NShLguaIiiZiNzJ83an7CT8Dll/BbJkFfleCrqCZu+8xxOA7OMtktq0/XddpNzsL2t1OoZk+btT9hJ+ByqfAz6NKf8Ael+M9eNJ9nqbRflhvGLNc+I5oGFQSOZCGjtjEe84uBLmEg+qG2Gk23JvtZbksK4gZXqsKztNVxwSTQ1Onvwt1uYbC7SwC4BIG46HY3FlOOMrJCWccHXyzMMFoeziZZpJuWm179S7m4dLkb9NrKTqMfZSU7nyd1rdyb3/ANFUqPMTHzNiY2WeUn1Yo3AucN7aT3gGjkACdt/E3LAeF1XmKqEuJnsYAQ5tPG4ajyvrcBsCLjnq3Nrdeh/6/LjiLMqqlJ8khwFp5Kqor68gxxTyAMZ0cWl5c7cXNrgXBsSX3Gwtrq+VJTMo6ZscbQxjAGta0WAA2AAX1XOby8s2IIiLwBERAFw46RcqJzbizsBy1UVLGh7ooy8Nc4NBt4k/25nkNyvPuM5mrM2wg1Ux7NwB7CLuRjbrbvO8e8TuTbZV2WxrWZEZSUezbK3iBSNm7Ol1VsttmUoD27kDvS/o2jfmTtY+xQWK19XVxu9MrGUcZ3EFG68vMgAznfwvpaN+o65xgWIPogWxuMdx9Tu3HgbLsOOokncnclcbUa62T2x/CvuV+Zno0PgbKH5ZqWtLtDKyVsbXuuWtDIzbyuSXG3VxPVaMsz+T42MZCJY8uc6okMoI9V9mCwPUaAx1/Fx8Fpi7kVhJFwREXoM2465gfhWVRTxFvaVbuy3Ivot37DwOzCemr2Kh4ZE3DcNYxjgGsYS15tp2HfmPS1zsOttttxavlEYSZ8Bp6trdXo8lnX3AbJb1h4FwaPf5qp4VVen0LZe64OaO40WBfzawc7NYNjtzudgLK2r5nQ0GMv1JuhrdAALbarODbd5o+s6Q3O97/wCr27kNcyUix53tccwOvs8+vvCrs0LNTml2q7rSu1WL3baIR4NsfVB2HO+py/Xa6IST397SBneLn8hEy1u607G9thvzda3ajo4Xv37/AHsEdax4G9r30+YHM+Q9vl4hfp9S1rbqqYlikdDU6Xu1OvYxMBLpHEXZG0dGC46C5t/iBs2FcP67MkjXVrhS017mCNxMkg/Ze4bNBHhfrtyIg9seymy+urvl+hC0GHS8SMaEMW1DC8GeXvASEWPZt5aj/b1v2b7phlBHheHxwRN0xxtDGjwDRYb8yfM80w3D4sLo2xQxsjjbyawAAdTsOpO9+q7Kpbyzj2WOyW5hEReECNzJ83an7CT8DlDcKoG0/D2iDQADEHG3i4kk+87qZzJ83an7CT8DlFcMfo/ofsGoCzoiIAiIgCIiAIiIAiIgKVxn+jOs9kfxo1g2H/7BH+43+wW88Z/ozrPZH8aNZfkjhXV5ioIZqmbsKZ0Ycxse8j2kDSfBoI3uSTy232z6il2JJFdkHIr1JiDI6rQ3VJKdmxxtLnHmensVwwvh1iePxgzGOjhePVPflsbXu3kCWk7Egi1iFreW8p0eWacNpoGMIFi+wL3bk96T1jz8duim1CvR1xe58v6nsa0iKyvgbMuYFFTMsdDQC4NDdZAA1EDqbDxUqiLWTCIiA/E0TZ4SxwDmuBBBFwQRYgjqCFkuJ8H5KDEHzYbUNj1B1op26mgucCQ11u62wA3BO3MrXURPB7GTi8oxKPh7jUZadVAdLSBd0xIJvd99N9RvueXlzUlhPCqrnawVlboY0O7lKLOBO36Z4JO19yL3J9q1tFLc/Usd9j43FYyxkGgyy/XDFql6yynW8nxudmknc6QFZ0RRKgutiFfFhlI6WaRscbebnkAC5sNz5rjFK9mFYbJPIbMjaXuPkBdee6zEps8V7qurJbALmGnJJaxnV5AtqJtsSO8QejQFTffGmG6RZVVKyW1Gls4kSY1WhmF0T6pguXSyPEDLBwbdpcLnnytfntsV9I6nMb4CSzC2uvs0+kct7m4f7NvPpZQFFibIotJDm6W72F7bDbuj1rb2AUiypEl7PvY2NnXsedv5L52fjtqfwYOovDItcS9/qc5mz1UYPhEseIULohIx0bZYJGyxkujNr8nN7xtuP5qy8Mfo/ofsGrKeKNdqwRtK0GSWd7WsY25ds4G4aLk3IDQPPyW4YJTGiwaCJ1tTImMNuV2tANveu14fqZ6mnzJLHPH1+v6mDVUqme1PJ3URFuMwREQBEXxhq455nsa9rnMID2tcCWkgOAcBuLggi/QoD7IiIAiIgM34/fR677aP+5V7wWlbRYNBEwWYyNjGi5Ng1oAFzudln3yhKpsORAw+s+Zgbt+zdx/otHof9ij/AHG/2CA+6IiAIiIAiIgCIiAIiIAiIgKXxkpX1vDirZG0vdZjrNFzZsrHONvJoJ9yyHL1VC/CIgxzbRsudXMOa0F8jhz7t7D238F6SVarMg4ZWTFz6KC52JazT/QWCy6vSrURSbxgvov8p5xkyF84gmDnPIJbdoft2bDu57gRvI48gfMAWDrxUeOemYgyOkhdPI8BzY4wLNLn3u8jkbm7uly25Gk312DhFhMUwd2DnWN7PlkcD7QXWKtmEYLT4JDop4Y4gbX7NoF7Xtc8zzPPxWWvwqtPM3n7e/fqy+euk/hWCiZB4aOwnFvT66Rs1V9RrL6Ir3G17ajp25AC557FaUiLpxiorC6MTbbywiKiZq4p0eBVD4Y71M7diyIjSDv3Xy7hpBFiNyL8r7I3js9jFyeIrLL2qZmHiNTYZXejQB1VVE6RFDazTciz5D3W8jtufIXusgzFnquzE4iSUxRn/dQFzBYgghzr6n3B3B28uVoSmc2jhuSGAnrt/oqEbFKW2J2tN4JZNbrntX3/AIRpucsVrKzCyaipFMSBppaVw1X2uJJvWNrj1LD281DfJ/10+b62NjfyPZAuO+zg8aBe/UF//wBVEYPl2tzAT6PTvI5GSa8bBseru8/lY6QbbXtcKyfJ+hfBj+Jtk9ZpYxxHK7XyA2KsSwu8lWvhpaqlVS90s5b/AC6z/s2xERDkBERAZbx6hbUYbQMcLtdWMa4crgtcDv7FqEbBGwAcgLD3LN+KFW5uc8Dh20OqtZ23ux0YG/scVpSAIiIAiIgCIiAIiIAiIgCIiAIiIAiIgCIiALyi+hfV5vrYII3SP9JkDY4232Ejh7GgbC5sBcbr1csn+TpEJcr1M7heV9U4OkO7nARxOALuZ7znH2uKjOKksMv0+olRZ5ke+SFy3wjq69ofVSNpmmxDGAPk3BvcnuMPL9rrystGwDh1h+CEObCJZRb8rOTI64N7gHusP7oHIK2IkYqKwj27VXXf3JN/t+h+ZDpjPsWSfJ2qHVmF1sjzd76gPcbAXLm3JsNhv4LWpf0R9hWXfJ1pmx5LkkA7z53Bxv8AstZbb3lSM5qiLhzgxpJNgNySspzbxNfV1T6bDbDSdMlU9pIaRcFkbDbU69u8dhvYG4KjOcYR3SfAbwajVVTKOLVI9rG8tT3Bo/mV0aXMdHVvsypgcdWiwkbfVe1gL7m6xyNmHSVZmqIJ6qU3vJUyB5IJuO7s0W5ABuwX4zFhmEYnhJEVOYZrd0xjTYm3Pezh7vZZc7+qV7sbXj14/khvRaeKf0hYD9u78cC1FeasgYjPjPELDaOqcZGUjpeyvsRpjc9t3cyAWNsD0FuS9KrpJprKJhERegIiIAiIgCIiAIiIAiIgCIiAIiIAiIgCyr5OPzIm+9v+FAtJxqpNHg80gJBZE94IAJGlpNwDsT7dlmXyeZDDw/qHAXIqZCB42hhNkBeM4ZzpMoUmuof3iLsjZYvfuB3W3HjzJA5qq4fnrE8YjbJFh8UERA3qZnA9buADAdNvLz6rEJMTlx7GpauoJdKXWGr6n+EC21hYD3ruz10tS0B8j3Acg5xIHsF9lntvUXhHa0XhHnVqyUsZ+RqGK8WKjBp3tmpqeZgb61NO61z5uZvbyXf+Tz8wnfeH/hjWO0FHNmOubRU7dckhAJPqxt6uc7oB/wBBckBenst4SMCwCCmBuIo2s1AWuQNzbzO/vV0XmKZk8Qpops2UvOFz/kovHvH34TlNsEb9L6p5jPiYwO/byN2tPk5Y3hkhoYQ1pBAG/gT1J8AP6n3rdOMGTJM35faIA3t4XF7NRtqBHeYHdC6w52F2i5HNYPOybDnCOogljkJ0gPjdZzgQA1vja/Ic1m1UJTiklk5dib6Jz/xRu2x8T4AeJ/7L8zYxFCwkk90XO3LwG/U+C62H4HXYpN2cFHO59r/lGdmL/tFzyAPIX/yWgZS4MltQ2TEZGva06m08RJYT4yPIu7zA5+Ntlir8P3PngjGEn2fvgtk8yTOxaoYA+Q3pxq3a0tc0uIG27TbfzNhstgXDGhjAAAANgB0XK66SSwi8IiL0BERAEREAREQBERAEREAREQBERAFwTYKl8RuIDMoRNiYx01VK09lG0XHOwL972vyAuTa23NUHEKGfEKUz4xXyNLgfzSncGAB/+7sPW2tz8DcncqMpJFtVM7XtgsmuZokDss1ViD+by8j/AO25VfgXE2PhtAQ0AudK5xAA1HtXNufE6QBc9AB0WFYrQRUccslPritq0kPOrSdtLjfe45r0LwkoxQ8O6NoJOqPtN/GRxeR7ibKeC7WaKzSyUbMcrPBHY1wioMSr3TMMtO5xLniFzQ1xNvqua4DqdrcyonDuCFOyqLqipmnbc6WACMWsbBxBJcRcG408uXRasijtWc4KFdYo7VJ49M8EXgWXaXL0RbTQRxB1tRYN3WvbU7mbXNrna5UoiL0rC4LQ7mFyiAIiIAiIgCIiAIiIAiIgCIiAIiIAiIgCIiAIiIDyvm2odUcSa6R5u9srmtvbYN7g5eDQAunI8uNyfeV6LzTw/oc01DZJ4yJG7a43FjiN9nW2Iub7i/nzUFHwYw4VZc8zyN7tmOlNhbmLixN/b7FRbVKb74O1ovFY6any9mX+5k2UsuSZ4xVtMzUKdhDp5m2sB0Y0nbUenPxsQCvTkETYIWsaLNaA0AdABYD+S6mDYPBgdA2GnibFG3k1o8gLk83Hbcm5PVd5XJYWDm6rUz1FnmT/AOBERemcIiIAiIgCIiAIiIAiIgCIiAIiIAiIgCIiAIiIAiIgCIiAIiIAiIgCIiAIiIAiIgCIiAIiIAiIgCIiAIiI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pic>
        <p:nvPicPr>
          <p:cNvPr id="25612" name="Picture 12" descr="http://www.manduriaoggi.it/public/Note%20Musicali%2822%29.gif"/>
          <p:cNvPicPr>
            <a:picLocks noChangeAspect="1" noChangeArrowheads="1"/>
          </p:cNvPicPr>
          <p:nvPr/>
        </p:nvPicPr>
        <p:blipFill>
          <a:blip r:embed="rId2" cstate="print"/>
          <a:srcRect/>
          <a:stretch>
            <a:fillRect/>
          </a:stretch>
        </p:blipFill>
        <p:spPr bwMode="auto">
          <a:xfrm>
            <a:off x="3203848" y="1844824"/>
            <a:ext cx="3000375" cy="2657476"/>
          </a:xfrm>
          <a:prstGeom prst="rect">
            <a:avLst/>
          </a:prstGeom>
          <a:noFill/>
        </p:spPr>
      </p:pic>
      <p:sp>
        <p:nvSpPr>
          <p:cNvPr id="10" name="Segnaposto numero diapositiva 9"/>
          <p:cNvSpPr>
            <a:spLocks noGrp="1"/>
          </p:cNvSpPr>
          <p:nvPr>
            <p:ph type="sldNum" sz="quarter" idx="12"/>
          </p:nvPr>
        </p:nvSpPr>
        <p:spPr/>
        <p:txBody>
          <a:bodyPr/>
          <a:lstStyle/>
          <a:p>
            <a:fld id="{3C7A1B1E-9573-4499-95D5-C77656879CFD}" type="slidenum">
              <a:rPr lang="it-IT" smtClean="0"/>
              <a:pPr/>
              <a:t>23</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Effect transition="in" filter="blinds(horizontal)">
                                      <p:cBhvr>
                                        <p:cTn id="17" dur="500"/>
                                        <p:tgtEl>
                                          <p:spTgt spid="3">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blinds(horizontal)">
                                      <p:cBhvr>
                                        <p:cTn id="2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47664" y="116632"/>
            <a:ext cx="7406640" cy="1008112"/>
          </a:xfrm>
        </p:spPr>
        <p:txBody>
          <a:bodyPr/>
          <a:lstStyle/>
          <a:p>
            <a:pPr algn="ctr"/>
            <a:r>
              <a:rPr lang="it-IT" dirty="0" smtClean="0"/>
              <a:t>Adamo, dove sei?</a:t>
            </a:r>
            <a:endParaRPr lang="it-IT" dirty="0"/>
          </a:p>
        </p:txBody>
      </p:sp>
      <p:sp>
        <p:nvSpPr>
          <p:cNvPr id="3" name="Sottotitolo 2"/>
          <p:cNvSpPr>
            <a:spLocks noGrp="1"/>
          </p:cNvSpPr>
          <p:nvPr>
            <p:ph type="subTitle" idx="1"/>
          </p:nvPr>
        </p:nvSpPr>
        <p:spPr>
          <a:xfrm>
            <a:off x="1403648" y="1124744"/>
            <a:ext cx="7406640" cy="4896544"/>
          </a:xfrm>
        </p:spPr>
        <p:txBody>
          <a:bodyPr>
            <a:normAutofit lnSpcReduction="10000"/>
          </a:bodyPr>
          <a:lstStyle/>
          <a:p>
            <a:pPr>
              <a:buFont typeface="Wingdings" pitchFamily="2" charset="2"/>
              <a:buChar char="q"/>
            </a:pPr>
            <a:r>
              <a:rPr lang="it-IT" dirty="0" smtClean="0"/>
              <a:t>…. la Parola di Dio ascoltata nella celebrazione di questa mattina </a:t>
            </a:r>
            <a:r>
              <a:rPr lang="it-IT" i="1" u="sng" dirty="0" smtClean="0">
                <a:effectLst>
                  <a:outerShdw blurRad="38100" dist="38100" dir="2700000" algn="tl">
                    <a:srgbClr val="000000">
                      <a:alpha val="43137"/>
                    </a:srgbClr>
                  </a:outerShdw>
                </a:effectLst>
              </a:rPr>
              <a:t>come ti ha trovato</a:t>
            </a:r>
            <a:r>
              <a:rPr lang="it-IT" i="1" dirty="0" smtClean="0"/>
              <a:t>? </a:t>
            </a:r>
            <a:r>
              <a:rPr lang="it-IT" i="1" u="sng" dirty="0" smtClean="0">
                <a:effectLst>
                  <a:outerShdw blurRad="38100" dist="38100" dir="2700000" algn="tl">
                    <a:srgbClr val="000000">
                      <a:alpha val="43137"/>
                    </a:srgbClr>
                  </a:outerShdw>
                </a:effectLst>
              </a:rPr>
              <a:t>che cosa ha suscitato in te</a:t>
            </a:r>
            <a:r>
              <a:rPr lang="it-IT" dirty="0" smtClean="0"/>
              <a:t>?) </a:t>
            </a:r>
          </a:p>
          <a:p>
            <a:r>
              <a:rPr lang="it-IT" b="1" dirty="0" smtClean="0"/>
              <a:t>"Io sono la porta: se uno entra attraverso di me, sarà salvo; entrerà e uscirà e troverà pascolo"</a:t>
            </a:r>
            <a:r>
              <a:rPr lang="it-IT" dirty="0" smtClean="0"/>
              <a:t> (</a:t>
            </a:r>
            <a:r>
              <a:rPr lang="it-IT" dirty="0" err="1" smtClean="0"/>
              <a:t>Gv</a:t>
            </a:r>
            <a:r>
              <a:rPr lang="it-IT" dirty="0" smtClean="0"/>
              <a:t> 10,9).</a:t>
            </a:r>
          </a:p>
          <a:p>
            <a:endParaRPr lang="it-IT" dirty="0" smtClean="0"/>
          </a:p>
          <a:p>
            <a:endParaRPr lang="it-IT" dirty="0" smtClean="0"/>
          </a:p>
          <a:p>
            <a:endParaRPr lang="it-IT" dirty="0" smtClean="0"/>
          </a:p>
          <a:p>
            <a:endParaRPr lang="it-IT" dirty="0" smtClean="0"/>
          </a:p>
          <a:p>
            <a:pPr>
              <a:buFont typeface="Wingdings" pitchFamily="2" charset="2"/>
              <a:buChar char="q"/>
            </a:pPr>
            <a:endParaRPr lang="it-IT" dirty="0" smtClean="0"/>
          </a:p>
          <a:p>
            <a:pPr>
              <a:buFont typeface="Wingdings" pitchFamily="2" charset="2"/>
              <a:buChar char="q"/>
            </a:pPr>
            <a:r>
              <a:rPr lang="it-IT" dirty="0" smtClean="0"/>
              <a:t>…. comunicalo a chi ti è vicino.</a:t>
            </a:r>
            <a:endParaRPr lang="it-IT" dirty="0"/>
          </a:p>
        </p:txBody>
      </p:sp>
      <p:pic>
        <p:nvPicPr>
          <p:cNvPr id="18434" name="Picture 2" descr="https://encrypted-tbn1.gstatic.com/images?q=tbn:ANd9GcSHHLVH2K0J739_D0usA8xRvUcrJglU-yxWGtWAp3boAIzYaXb_"/>
          <p:cNvPicPr>
            <a:picLocks noChangeAspect="1" noChangeArrowheads="1"/>
          </p:cNvPicPr>
          <p:nvPr/>
        </p:nvPicPr>
        <p:blipFill>
          <a:blip r:embed="rId2" cstate="print"/>
          <a:srcRect/>
          <a:stretch>
            <a:fillRect/>
          </a:stretch>
        </p:blipFill>
        <p:spPr bwMode="auto">
          <a:xfrm>
            <a:off x="4644008" y="3068960"/>
            <a:ext cx="3492865" cy="2543323"/>
          </a:xfrm>
          <a:prstGeom prst="rect">
            <a:avLst/>
          </a:prstGeom>
          <a:noFill/>
        </p:spPr>
      </p:pic>
      <p:sp>
        <p:nvSpPr>
          <p:cNvPr id="5" name="Segnaposto numero diapositiva 4"/>
          <p:cNvSpPr>
            <a:spLocks noGrp="1"/>
          </p:cNvSpPr>
          <p:nvPr>
            <p:ph type="sldNum" sz="quarter" idx="12"/>
          </p:nvPr>
        </p:nvSpPr>
        <p:spPr/>
        <p:txBody>
          <a:bodyPr/>
          <a:lstStyle/>
          <a:p>
            <a:fld id="{3C7A1B1E-9573-4499-95D5-C77656879CFD}" type="slidenum">
              <a:rPr lang="it-IT" smtClean="0"/>
              <a:pPr/>
              <a:t>3</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linds(horizontal)">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Adamo … Chi sono?</a:t>
            </a:r>
            <a:endParaRPr lang="it-IT" dirty="0"/>
          </a:p>
        </p:txBody>
      </p:sp>
      <p:sp>
        <p:nvSpPr>
          <p:cNvPr id="3" name="Segnaposto contenuto 2"/>
          <p:cNvSpPr>
            <a:spLocks noGrp="1"/>
          </p:cNvSpPr>
          <p:nvPr>
            <p:ph idx="1"/>
          </p:nvPr>
        </p:nvSpPr>
        <p:spPr>
          <a:xfrm>
            <a:off x="1475656" y="1340768"/>
            <a:ext cx="7498080" cy="5112568"/>
          </a:xfrm>
        </p:spPr>
        <p:txBody>
          <a:bodyPr>
            <a:normAutofit/>
          </a:bodyPr>
          <a:lstStyle/>
          <a:p>
            <a:r>
              <a:rPr lang="it-IT" dirty="0" smtClean="0"/>
              <a:t>Riscoprirsi come </a:t>
            </a:r>
            <a:r>
              <a:rPr lang="it-IT" i="1" dirty="0" smtClean="0">
                <a:effectLst>
                  <a:outerShdw blurRad="38100" dist="38100" dir="2700000" algn="tl">
                    <a:srgbClr val="000000">
                      <a:alpha val="43137"/>
                    </a:srgbClr>
                  </a:outerShdw>
                </a:effectLst>
              </a:rPr>
              <a:t>dono</a:t>
            </a:r>
            <a:r>
              <a:rPr lang="it-IT" dirty="0" smtClean="0"/>
              <a:t> (sia a livello individuale che associativo)</a:t>
            </a:r>
          </a:p>
          <a:p>
            <a:r>
              <a:rPr lang="it-IT" dirty="0" smtClean="0"/>
              <a:t>Riconoscere le </a:t>
            </a:r>
            <a:r>
              <a:rPr lang="it-IT" dirty="0" smtClean="0">
                <a:effectLst>
                  <a:outerShdw blurRad="38100" dist="38100" dir="2700000" algn="tl">
                    <a:srgbClr val="000000">
                      <a:alpha val="43137"/>
                    </a:srgbClr>
                  </a:outerShdw>
                </a:effectLst>
              </a:rPr>
              <a:t>peculiarità dell’AC </a:t>
            </a:r>
            <a:r>
              <a:rPr lang="it-IT" dirty="0" smtClean="0"/>
              <a:t>nell’</a:t>
            </a:r>
            <a:r>
              <a:rPr lang="it-IT" i="1" u="sng" dirty="0" smtClean="0"/>
              <a:t>unico</a:t>
            </a:r>
            <a:r>
              <a:rPr lang="it-IT" dirty="0" smtClean="0"/>
              <a:t> popolo di Dio che vive come fermento nell’</a:t>
            </a:r>
            <a:r>
              <a:rPr lang="it-IT" i="1" u="sng" dirty="0" smtClean="0"/>
              <a:t>unico</a:t>
            </a:r>
            <a:r>
              <a:rPr lang="it-IT" dirty="0" smtClean="0"/>
              <a:t> genere umano!</a:t>
            </a:r>
          </a:p>
          <a:p>
            <a:pPr algn="r">
              <a:buNone/>
            </a:pPr>
            <a:r>
              <a:rPr lang="it-IT" sz="2400" dirty="0" smtClean="0"/>
              <a:t>(</a:t>
            </a:r>
            <a:r>
              <a:rPr lang="it-IT" sz="2400" dirty="0" err="1" smtClean="0"/>
              <a:t>L.G.</a:t>
            </a:r>
            <a:r>
              <a:rPr lang="it-IT" sz="2400" dirty="0" smtClean="0"/>
              <a:t> 31-33; </a:t>
            </a:r>
            <a:r>
              <a:rPr lang="it-IT" sz="2400" dirty="0" err="1" smtClean="0"/>
              <a:t>G.S</a:t>
            </a:r>
            <a:r>
              <a:rPr lang="it-IT" sz="2400" dirty="0" smtClean="0"/>
              <a:t>  proemio)</a:t>
            </a:r>
          </a:p>
          <a:p>
            <a:endParaRPr lang="it-IT" dirty="0"/>
          </a:p>
        </p:txBody>
      </p:sp>
      <p:sp>
        <p:nvSpPr>
          <p:cNvPr id="4" name="Segnaposto numero diapositiva 3"/>
          <p:cNvSpPr>
            <a:spLocks noGrp="1"/>
          </p:cNvSpPr>
          <p:nvPr>
            <p:ph type="sldNum" sz="quarter" idx="12"/>
          </p:nvPr>
        </p:nvSpPr>
        <p:spPr/>
        <p:txBody>
          <a:bodyPr/>
          <a:lstStyle/>
          <a:p>
            <a:fld id="{3C7A1B1E-9573-4499-95D5-C77656879CFD}" type="slidenum">
              <a:rPr lang="it-IT" smtClean="0"/>
              <a:pPr/>
              <a:t>4</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blinds(horizontal)">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linds(horizontal)">
                                      <p:cBhvr>
                                        <p:cTn id="15" dur="500"/>
                                        <p:tgtEl>
                                          <p:spTgt spid="3">
                                            <p:txEl>
                                              <p:pRg st="1" end="1"/>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linds(horizontal)">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in un tempo di </a:t>
            </a:r>
            <a:r>
              <a:rPr lang="it-IT" b="1" i="1" spc="300" dirty="0" smtClean="0">
                <a:solidFill>
                  <a:srgbClr val="FF0000"/>
                </a:solidFill>
              </a:rPr>
              <a:t>crisi</a:t>
            </a:r>
            <a:endParaRPr lang="it-IT" b="1" i="1" spc="300" dirty="0">
              <a:solidFill>
                <a:srgbClr val="FF0000"/>
              </a:solidFill>
            </a:endParaRPr>
          </a:p>
        </p:txBody>
      </p:sp>
      <p:pic>
        <p:nvPicPr>
          <p:cNvPr id="1026" name="Picture 2" descr="http://www.rigenerazionepsicofisica.org/images/crisissymbol.gif"/>
          <p:cNvPicPr>
            <a:picLocks noChangeAspect="1" noChangeArrowheads="1"/>
          </p:cNvPicPr>
          <p:nvPr/>
        </p:nvPicPr>
        <p:blipFill>
          <a:blip r:embed="rId2" cstate="print"/>
          <a:srcRect/>
          <a:stretch>
            <a:fillRect/>
          </a:stretch>
        </p:blipFill>
        <p:spPr bwMode="auto">
          <a:xfrm>
            <a:off x="3419872" y="1844824"/>
            <a:ext cx="2952328" cy="3816424"/>
          </a:xfrm>
          <a:prstGeom prst="rect">
            <a:avLst/>
          </a:prstGeom>
          <a:noFill/>
        </p:spPr>
      </p:pic>
      <p:sp>
        <p:nvSpPr>
          <p:cNvPr id="4" name="Segnaposto numero diapositiva 3"/>
          <p:cNvSpPr>
            <a:spLocks noGrp="1"/>
          </p:cNvSpPr>
          <p:nvPr>
            <p:ph type="sldNum" sz="quarter" idx="12"/>
          </p:nvPr>
        </p:nvSpPr>
        <p:spPr/>
        <p:txBody>
          <a:bodyPr/>
          <a:lstStyle/>
          <a:p>
            <a:fld id="{3C7A1B1E-9573-4499-95D5-C77656879CFD}" type="slidenum">
              <a:rPr lang="it-IT" smtClean="0"/>
              <a:pPr/>
              <a:t>5</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heckerboard(across)">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CRISI</a:t>
            </a:r>
            <a:endParaRPr lang="it-IT" dirty="0"/>
          </a:p>
        </p:txBody>
      </p:sp>
      <p:sp>
        <p:nvSpPr>
          <p:cNvPr id="3" name="Segnaposto contenuto 2"/>
          <p:cNvSpPr>
            <a:spLocks noGrp="1"/>
          </p:cNvSpPr>
          <p:nvPr>
            <p:ph idx="1"/>
          </p:nvPr>
        </p:nvSpPr>
        <p:spPr/>
        <p:txBody>
          <a:bodyPr/>
          <a:lstStyle/>
          <a:p>
            <a:r>
              <a:rPr lang="it-IT" dirty="0" smtClean="0"/>
              <a:t>Politica</a:t>
            </a:r>
          </a:p>
          <a:p>
            <a:r>
              <a:rPr lang="it-IT" dirty="0" smtClean="0"/>
              <a:t>Economica</a:t>
            </a:r>
          </a:p>
          <a:p>
            <a:r>
              <a:rPr lang="it-IT" dirty="0" smtClean="0"/>
              <a:t>Culturale</a:t>
            </a:r>
          </a:p>
          <a:p>
            <a:r>
              <a:rPr lang="it-IT" dirty="0" smtClean="0"/>
              <a:t>Religiosa</a:t>
            </a:r>
          </a:p>
          <a:p>
            <a:r>
              <a:rPr lang="it-IT" dirty="0" smtClean="0"/>
              <a:t>Etica</a:t>
            </a:r>
          </a:p>
          <a:p>
            <a:r>
              <a:rPr lang="it-IT" dirty="0" err="1" smtClean="0"/>
              <a:t>Identitaria</a:t>
            </a:r>
            <a:endParaRPr lang="it-IT" dirty="0" smtClean="0"/>
          </a:p>
          <a:p>
            <a:r>
              <a:rPr lang="it-IT" dirty="0" smtClean="0"/>
              <a:t>……</a:t>
            </a:r>
          </a:p>
          <a:p>
            <a:endParaRPr lang="it-IT" dirty="0"/>
          </a:p>
        </p:txBody>
      </p:sp>
      <p:sp>
        <p:nvSpPr>
          <p:cNvPr id="4" name="Segnaposto numero diapositiva 3"/>
          <p:cNvSpPr>
            <a:spLocks noGrp="1"/>
          </p:cNvSpPr>
          <p:nvPr>
            <p:ph type="sldNum" sz="quarter" idx="12"/>
          </p:nvPr>
        </p:nvSpPr>
        <p:spPr/>
        <p:txBody>
          <a:bodyPr/>
          <a:lstStyle/>
          <a:p>
            <a:fld id="{3C7A1B1E-9573-4499-95D5-C77656879CFD}" type="slidenum">
              <a:rPr lang="it-IT" smtClean="0"/>
              <a:pPr/>
              <a:t>6</a:t>
            </a:fld>
            <a:endParaRPr lang="it-IT"/>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 l’AC?</a:t>
            </a:r>
            <a:endParaRPr lang="it-IT" dirty="0"/>
          </a:p>
        </p:txBody>
      </p:sp>
      <p:sp>
        <p:nvSpPr>
          <p:cNvPr id="3" name="Segnaposto contenuto 2"/>
          <p:cNvSpPr>
            <a:spLocks noGrp="1"/>
          </p:cNvSpPr>
          <p:nvPr>
            <p:ph idx="1"/>
          </p:nvPr>
        </p:nvSpPr>
        <p:spPr>
          <a:xfrm>
            <a:off x="971600" y="1447800"/>
            <a:ext cx="7962088" cy="5077544"/>
          </a:xfrm>
        </p:spPr>
        <p:txBody>
          <a:bodyPr>
            <a:normAutofit fontScale="85000" lnSpcReduction="10000"/>
          </a:bodyPr>
          <a:lstStyle/>
          <a:p>
            <a:r>
              <a:rPr lang="it-IT" dirty="0" smtClean="0"/>
              <a:t>In quel tempo, essendo giunto nella regione di Cesarea di Filippo, Gesù chiese ai suoi discepoli: “</a:t>
            </a:r>
            <a:r>
              <a:rPr lang="it-IT" b="1" i="1" dirty="0" smtClean="0">
                <a:solidFill>
                  <a:srgbClr val="FF0000"/>
                </a:solidFill>
                <a:effectLst>
                  <a:outerShdw blurRad="38100" dist="38100" dir="2700000" algn="tl">
                    <a:srgbClr val="000000">
                      <a:alpha val="43137"/>
                    </a:srgbClr>
                  </a:outerShdw>
                </a:effectLst>
              </a:rPr>
              <a:t>La gente chi dice che sia il Figlio dell’uomo</a:t>
            </a:r>
            <a:r>
              <a:rPr lang="it-IT" dirty="0" smtClean="0"/>
              <a:t>?”. </a:t>
            </a:r>
            <a:br>
              <a:rPr lang="it-IT" dirty="0" smtClean="0"/>
            </a:br>
            <a:r>
              <a:rPr lang="it-IT" dirty="0" smtClean="0"/>
              <a:t>Risposero: “Alcuni Giovanni il Battista, altri Elia, altri Geremia o qualcuno dei profeti”. </a:t>
            </a:r>
            <a:br>
              <a:rPr lang="it-IT" dirty="0" smtClean="0"/>
            </a:br>
            <a:r>
              <a:rPr lang="it-IT" dirty="0" smtClean="0"/>
              <a:t>Disse loro: “</a:t>
            </a:r>
            <a:r>
              <a:rPr lang="it-IT" b="1" i="1" dirty="0" smtClean="0">
                <a:solidFill>
                  <a:srgbClr val="FF0000"/>
                </a:solidFill>
                <a:effectLst>
                  <a:outerShdw blurRad="38100" dist="38100" dir="2700000" algn="tl">
                    <a:srgbClr val="000000">
                      <a:alpha val="43137"/>
                    </a:srgbClr>
                  </a:outerShdw>
                </a:effectLst>
              </a:rPr>
              <a:t>Voi chi dite che io sia</a:t>
            </a:r>
            <a:r>
              <a:rPr lang="it-IT" dirty="0" smtClean="0"/>
              <a:t>?”. Rispose Simon Pietro: “Tu sei il Cristo, il Figlio del Dio vivente”. </a:t>
            </a:r>
            <a:br>
              <a:rPr lang="it-IT" dirty="0" smtClean="0"/>
            </a:br>
            <a:r>
              <a:rPr lang="it-IT" dirty="0" smtClean="0"/>
              <a:t>E Gesù: “</a:t>
            </a:r>
            <a:r>
              <a:rPr lang="it-IT" i="1" dirty="0" smtClean="0">
                <a:effectLst>
                  <a:outerShdw blurRad="38100" dist="38100" dir="2700000" algn="tl">
                    <a:srgbClr val="000000">
                      <a:alpha val="43137"/>
                    </a:srgbClr>
                  </a:outerShdw>
                </a:effectLst>
              </a:rPr>
              <a:t>Beato te, Simone figlio di </a:t>
            </a:r>
            <a:r>
              <a:rPr lang="it-IT" i="1" dirty="0" err="1" smtClean="0">
                <a:effectLst>
                  <a:outerShdw blurRad="38100" dist="38100" dir="2700000" algn="tl">
                    <a:srgbClr val="000000">
                      <a:alpha val="43137"/>
                    </a:srgbClr>
                  </a:outerShdw>
                </a:effectLst>
              </a:rPr>
              <a:t>Giona</a:t>
            </a:r>
            <a:r>
              <a:rPr lang="it-IT" i="1" dirty="0" smtClean="0">
                <a:effectLst>
                  <a:outerShdw blurRad="38100" dist="38100" dir="2700000" algn="tl">
                    <a:srgbClr val="000000">
                      <a:alpha val="43137"/>
                    </a:srgbClr>
                  </a:outerShdw>
                </a:effectLst>
              </a:rPr>
              <a:t>, perché né la carne né il sangue te l’hanno rivelato, ma il Padre mio che sta nei cieli.</a:t>
            </a:r>
            <a:r>
              <a:rPr lang="it-IT" dirty="0" smtClean="0"/>
              <a:t> E io ti dico: </a:t>
            </a:r>
            <a:r>
              <a:rPr lang="it-IT" b="1" i="1" dirty="0" smtClean="0">
                <a:solidFill>
                  <a:srgbClr val="FF0000"/>
                </a:solidFill>
                <a:effectLst>
                  <a:outerShdw blurRad="38100" dist="38100" dir="2700000" algn="tl">
                    <a:srgbClr val="000000">
                      <a:alpha val="43137"/>
                    </a:srgbClr>
                  </a:outerShdw>
                </a:effectLst>
              </a:rPr>
              <a:t>Tu sei Pietro </a:t>
            </a:r>
            <a:r>
              <a:rPr lang="it-IT" dirty="0" smtClean="0"/>
              <a:t>e su questa pietra edificherò la mia Chiesa e le porte degli inferi non prevarranno contro di essa. </a:t>
            </a:r>
          </a:p>
          <a:p>
            <a:pPr algn="r">
              <a:buNone/>
            </a:pPr>
            <a:r>
              <a:rPr lang="it-IT" sz="1900" dirty="0" smtClean="0"/>
              <a:t>(Mt. 16, 13-23)</a:t>
            </a:r>
            <a:endParaRPr lang="it-IT" sz="1900" dirty="0"/>
          </a:p>
        </p:txBody>
      </p:sp>
      <p:sp>
        <p:nvSpPr>
          <p:cNvPr id="4" name="Segnaposto numero diapositiva 3"/>
          <p:cNvSpPr>
            <a:spLocks noGrp="1"/>
          </p:cNvSpPr>
          <p:nvPr>
            <p:ph type="sldNum" sz="quarter" idx="12"/>
          </p:nvPr>
        </p:nvSpPr>
        <p:spPr/>
        <p:txBody>
          <a:bodyPr/>
          <a:lstStyle/>
          <a:p>
            <a:fld id="{3C7A1B1E-9573-4499-95D5-C77656879CFD}" type="slidenum">
              <a:rPr lang="it-IT" smtClean="0"/>
              <a:pPr/>
              <a:t>7</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gente dice che l’AC è ……</a:t>
            </a:r>
            <a:endParaRPr lang="it-IT" dirty="0"/>
          </a:p>
        </p:txBody>
      </p:sp>
      <p:sp>
        <p:nvSpPr>
          <p:cNvPr id="3" name="Segnaposto contenuto 2"/>
          <p:cNvSpPr>
            <a:spLocks noGrp="1"/>
          </p:cNvSpPr>
          <p:nvPr>
            <p:ph idx="1"/>
          </p:nvPr>
        </p:nvSpPr>
        <p:spPr/>
        <p:txBody>
          <a:bodyPr>
            <a:normAutofit lnSpcReduction="10000"/>
          </a:bodyPr>
          <a:lstStyle/>
          <a:p>
            <a:pPr algn="ctr">
              <a:buNone/>
            </a:pPr>
            <a:r>
              <a:rPr lang="it-IT" dirty="0" smtClean="0"/>
              <a:t>(in gruppo)</a:t>
            </a:r>
          </a:p>
          <a:p>
            <a:r>
              <a:rPr lang="it-IT" dirty="0" smtClean="0"/>
              <a:t>Gli </a:t>
            </a:r>
            <a:r>
              <a:rPr lang="it-IT" i="1" dirty="0" smtClean="0">
                <a:solidFill>
                  <a:srgbClr val="FF0000"/>
                </a:solidFill>
                <a:effectLst>
                  <a:outerShdw blurRad="38100" dist="38100" dir="2700000" algn="tl">
                    <a:srgbClr val="000000">
                      <a:alpha val="43137"/>
                    </a:srgbClr>
                  </a:outerShdw>
                </a:effectLst>
              </a:rPr>
              <a:t>specchi anti-suicidio</a:t>
            </a:r>
            <a:r>
              <a:rPr lang="it-IT" dirty="0" smtClean="0"/>
              <a:t>” a Tokyo</a:t>
            </a:r>
            <a:r>
              <a:rPr lang="it-IT" sz="1800" dirty="0" smtClean="0"/>
              <a:t>(Crisi fine anni ’90, disoccupazione, boom di suicidi e una singolare proposta di una compagnia di Treni): </a:t>
            </a:r>
            <a:r>
              <a:rPr lang="it-IT" dirty="0" smtClean="0"/>
              <a:t>vedere la propria immagine allo specchio dovrebbe smorzare la spinta suicida ….</a:t>
            </a:r>
          </a:p>
          <a:p>
            <a:r>
              <a:rPr lang="it-IT" b="1" i="1" dirty="0" smtClean="0">
                <a:effectLst>
                  <a:outerShdw blurRad="38100" dist="38100" dir="2700000" algn="tl">
                    <a:srgbClr val="000000">
                      <a:alpha val="43137"/>
                    </a:srgbClr>
                  </a:outerShdw>
                </a:effectLst>
              </a:rPr>
              <a:t>L’immagine di noi stessi è quella che ci rimanda il corpo sociale, le persone che amiamo, che stimiamo, quelle che ci riconoscono un valore!</a:t>
            </a:r>
            <a:endParaRPr lang="it-IT" b="1" i="1" dirty="0">
              <a:effectLst>
                <a:outerShdw blurRad="38100" dist="38100" dir="2700000" algn="tl">
                  <a:srgbClr val="000000">
                    <a:alpha val="43137"/>
                  </a:srgbClr>
                </a:outerShdw>
              </a:effectLst>
            </a:endParaRPr>
          </a:p>
        </p:txBody>
      </p:sp>
      <p:sp>
        <p:nvSpPr>
          <p:cNvPr id="4" name="Segnaposto numero diapositiva 3"/>
          <p:cNvSpPr>
            <a:spLocks noGrp="1"/>
          </p:cNvSpPr>
          <p:nvPr>
            <p:ph type="sldNum" sz="quarter" idx="12"/>
          </p:nvPr>
        </p:nvSpPr>
        <p:spPr/>
        <p:txBody>
          <a:bodyPr/>
          <a:lstStyle/>
          <a:p>
            <a:fld id="{3C7A1B1E-9573-4499-95D5-C77656879CFD}" type="slidenum">
              <a:rPr lang="it-IT" smtClean="0"/>
              <a:pPr/>
              <a:t>8</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amond(in)">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1"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heckerboard(across)">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1"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checkerboard(across)">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3" grpId="1"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Io dico che l’AC è …..</a:t>
            </a:r>
            <a:endParaRPr lang="it-IT" dirty="0"/>
          </a:p>
        </p:txBody>
      </p:sp>
      <p:sp>
        <p:nvSpPr>
          <p:cNvPr id="3" name="Segnaposto contenuto 2"/>
          <p:cNvSpPr>
            <a:spLocks noGrp="1"/>
          </p:cNvSpPr>
          <p:nvPr>
            <p:ph idx="1"/>
          </p:nvPr>
        </p:nvSpPr>
        <p:spPr>
          <a:xfrm>
            <a:off x="899592" y="1412776"/>
            <a:ext cx="8002136" cy="4464496"/>
          </a:xfrm>
        </p:spPr>
        <p:txBody>
          <a:bodyPr>
            <a:normAutofit/>
          </a:bodyPr>
          <a:lstStyle/>
          <a:p>
            <a:pPr algn="ctr">
              <a:buNone/>
            </a:pPr>
            <a:endParaRPr lang="it-IT" dirty="0" smtClean="0"/>
          </a:p>
          <a:p>
            <a:pPr algn="ctr">
              <a:buNone/>
            </a:pPr>
            <a:r>
              <a:rPr lang="it-IT" i="1" spc="300" dirty="0" smtClean="0">
                <a:effectLst>
                  <a:outerShdw blurRad="38100" dist="38100" dir="2700000" algn="tl">
                    <a:srgbClr val="000000">
                      <a:alpha val="43137"/>
                    </a:srgbClr>
                  </a:outerShdw>
                </a:effectLst>
              </a:rPr>
              <a:t>Il primo amore . . . non si scorda mai</a:t>
            </a:r>
          </a:p>
          <a:p>
            <a:pPr algn="ctr">
              <a:buNone/>
            </a:pPr>
            <a:r>
              <a:rPr lang="it-IT" dirty="0" smtClean="0"/>
              <a:t>Quando l’AC mi ha incontrato/a mi hanno affascinato</a:t>
            </a:r>
          </a:p>
          <a:p>
            <a:pPr>
              <a:buNone/>
            </a:pPr>
            <a:r>
              <a:rPr lang="it-IT" dirty="0" smtClean="0"/>
              <a:t>a) </a:t>
            </a:r>
            <a:r>
              <a:rPr lang="it-IT" dirty="0" err="1" smtClean="0"/>
              <a:t>………………</a:t>
            </a:r>
            <a:endParaRPr lang="it-IT" dirty="0" smtClean="0"/>
          </a:p>
          <a:p>
            <a:pPr>
              <a:buNone/>
            </a:pPr>
            <a:r>
              <a:rPr lang="it-IT" dirty="0" smtClean="0"/>
              <a:t>b) </a:t>
            </a:r>
            <a:r>
              <a:rPr lang="it-IT" dirty="0" err="1" smtClean="0"/>
              <a:t>…………………</a:t>
            </a:r>
            <a:endParaRPr lang="it-IT" dirty="0" smtClean="0"/>
          </a:p>
          <a:p>
            <a:pPr>
              <a:buNone/>
            </a:pPr>
            <a:r>
              <a:rPr lang="it-IT" dirty="0" smtClean="0"/>
              <a:t>c) </a:t>
            </a:r>
            <a:r>
              <a:rPr lang="it-IT" dirty="0" err="1" smtClean="0"/>
              <a:t>………………………</a:t>
            </a:r>
            <a:endParaRPr lang="it-IT" dirty="0" smtClean="0"/>
          </a:p>
          <a:p>
            <a:pPr>
              <a:buNone/>
            </a:pPr>
            <a:r>
              <a:rPr lang="it-IT" dirty="0" smtClean="0"/>
              <a:t>d) </a:t>
            </a:r>
            <a:r>
              <a:rPr lang="it-IT" dirty="0" err="1" smtClean="0"/>
              <a:t>…………………………</a:t>
            </a:r>
            <a:r>
              <a:rPr lang="it-IT" dirty="0" smtClean="0"/>
              <a:t>..</a:t>
            </a:r>
          </a:p>
          <a:p>
            <a:pPr algn="ctr">
              <a:buNone/>
            </a:pPr>
            <a:endParaRPr lang="it-IT" dirty="0" smtClean="0"/>
          </a:p>
          <a:p>
            <a:pPr>
              <a:buNone/>
            </a:pPr>
            <a:endParaRPr lang="it-IT" dirty="0"/>
          </a:p>
        </p:txBody>
      </p:sp>
      <p:sp>
        <p:nvSpPr>
          <p:cNvPr id="4" name="Segnaposto numero diapositiva 3"/>
          <p:cNvSpPr>
            <a:spLocks noGrp="1"/>
          </p:cNvSpPr>
          <p:nvPr>
            <p:ph type="sldNum" sz="quarter" idx="12"/>
          </p:nvPr>
        </p:nvSpPr>
        <p:spPr/>
        <p:txBody>
          <a:bodyPr/>
          <a:lstStyle/>
          <a:p>
            <a:fld id="{3C7A1B1E-9573-4499-95D5-C77656879CFD}" type="slidenum">
              <a:rPr lang="it-IT" smtClean="0"/>
              <a:pPr/>
              <a:t>9</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20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20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zio">
  <a:themeElements>
    <a:clrScheme name="Solstiz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z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z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304</TotalTime>
  <Words>1344</Words>
  <Application>Microsoft Office PowerPoint</Application>
  <PresentationFormat>Presentazione su schermo (4:3)</PresentationFormat>
  <Paragraphs>122</Paragraphs>
  <Slides>23</Slides>
  <Notes>1</Notes>
  <HiddenSlides>0</HiddenSlides>
  <MMClips>0</MMClips>
  <ScaleCrop>false</ScaleCrop>
  <HeadingPairs>
    <vt:vector size="4" baseType="variant">
      <vt:variant>
        <vt:lpstr>Tema</vt:lpstr>
      </vt:variant>
      <vt:variant>
        <vt:i4>1</vt:i4>
      </vt:variant>
      <vt:variant>
        <vt:lpstr>Titoli diapositive</vt:lpstr>
      </vt:variant>
      <vt:variant>
        <vt:i4>23</vt:i4>
      </vt:variant>
    </vt:vector>
  </HeadingPairs>
  <TitlesOfParts>
    <vt:vector size="24" baseType="lpstr">
      <vt:lpstr>Solstizio</vt:lpstr>
      <vt:lpstr>Diapositiva 1</vt:lpstr>
      <vt:lpstr>Diapositiva 2</vt:lpstr>
      <vt:lpstr>Adamo, dove sei?</vt:lpstr>
      <vt:lpstr>Adamo … Chi sono?</vt:lpstr>
      <vt:lpstr>….. in un tempo di crisi</vt:lpstr>
      <vt:lpstr>CRISI</vt:lpstr>
      <vt:lpstr>E l’AC?</vt:lpstr>
      <vt:lpstr>La gente dice che l’AC è ……</vt:lpstr>
      <vt:lpstr>Io dico che l’AC è …..</vt:lpstr>
      <vt:lpstr>L’Ac dice di se stessa ….</vt:lpstr>
      <vt:lpstr>Che cosa dice la CHIESA dell’AC</vt:lpstr>
      <vt:lpstr>Un’Associazione “irrinunciabile”..</vt:lpstr>
      <vt:lpstr>Già Paolo VI</vt:lpstr>
      <vt:lpstr>…</vt:lpstr>
      <vt:lpstr>Un’eredità preziosa</vt:lpstr>
      <vt:lpstr>Un esempio “speculare”</vt:lpstr>
      <vt:lpstr>ma anche oggi …</vt:lpstr>
      <vt:lpstr>Tradotto nel Progetto Formativo</vt:lpstr>
      <vt:lpstr>Da laici</vt:lpstr>
      <vt:lpstr>Diapositiva 20</vt:lpstr>
      <vt:lpstr>In sintesi ….</vt:lpstr>
      <vt:lpstr>A proposito di note </vt:lpstr>
      <vt:lpstr>Che musica suoniamo?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Adamo, dove sei?</dc:title>
  <dc:creator>Roberto</dc:creator>
  <cp:lastModifiedBy>User</cp:lastModifiedBy>
  <cp:revision>44</cp:revision>
  <dcterms:created xsi:type="dcterms:W3CDTF">2013-08-05T15:10:08Z</dcterms:created>
  <dcterms:modified xsi:type="dcterms:W3CDTF">2013-08-24T13:05:07Z</dcterms:modified>
</cp:coreProperties>
</file>